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7" r:id="rId3"/>
    <p:sldId id="259" r:id="rId4"/>
    <p:sldId id="262" r:id="rId5"/>
    <p:sldId id="263" r:id="rId6"/>
    <p:sldId id="264" r:id="rId7"/>
    <p:sldId id="265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6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0" autoAdjust="0"/>
  </p:normalViewPr>
  <p:slideViewPr>
    <p:cSldViewPr snapToGrid="0">
      <p:cViewPr varScale="1">
        <p:scale>
          <a:sx n="63" d="100"/>
          <a:sy n="63" d="100"/>
        </p:scale>
        <p:origin x="1404" y="60"/>
      </p:cViewPr>
      <p:guideLst>
        <p:guide orient="horz" pos="71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705600" y="4800600"/>
            <a:ext cx="24384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6" descr="DEEPsFirstslides2-8-12ONL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0"/>
            <a:ext cx="6737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DEEPLogoRectangleCOLOR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953000"/>
            <a:ext cx="1962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6057900"/>
            <a:ext cx="9144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514" y="3505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Connecticut Department of</a:t>
            </a:r>
          </a:p>
          <a:p>
            <a:r>
              <a:rPr lang="en-US" sz="3600" dirty="0" smtClean="0">
                <a:latin typeface="+mj-lt"/>
              </a:rPr>
              <a:t>Energy and Environmental Protection</a:t>
            </a:r>
            <a:endParaRPr lang="en-US" sz="3600" dirty="0">
              <a:latin typeface="+mj-l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705600" y="4800600"/>
            <a:ext cx="24384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16" descr="DEEPsFirstslides2-8-12ONL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0"/>
            <a:ext cx="6737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DEEPLogoRectangleCOLORsmal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953000"/>
            <a:ext cx="1962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 userDrawn="1"/>
        </p:nvSpPr>
        <p:spPr>
          <a:xfrm>
            <a:off x="0" y="6057900"/>
            <a:ext cx="9144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1" name="Picture 8" descr="2012 sky.jpg"/>
          <p:cNvPicPr>
            <a:picLocks noChangeAspect="1"/>
          </p:cNvPicPr>
          <p:nvPr userDrawn="1"/>
        </p:nvPicPr>
        <p:blipFill>
          <a:blip r:embed="rId4" cstate="print"/>
          <a:srcRect t="17651" b="31863"/>
          <a:stretch>
            <a:fillRect/>
          </a:stretch>
        </p:blipFill>
        <p:spPr bwMode="auto">
          <a:xfrm>
            <a:off x="10" y="0"/>
            <a:ext cx="9144000" cy="351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41873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304800" y="1600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19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5106022" y="1130300"/>
            <a:ext cx="1931988" cy="1869420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5114617" y="2993972"/>
            <a:ext cx="1923393" cy="1842921"/>
          </a:xfrm>
          <a:prstGeom prst="rect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194562" y="2994957"/>
            <a:ext cx="1923393" cy="1841936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Connecticut Department of Energy and Environmental Protection</a:t>
            </a:r>
          </a:p>
        </p:txBody>
      </p:sp>
      <p:sp>
        <p:nvSpPr>
          <p:cNvPr id="13" name="TextBox 7"/>
          <p:cNvSpPr txBox="1">
            <a:spLocks noChangeArrowheads="1"/>
          </p:cNvSpPr>
          <p:nvPr userDrawn="1"/>
        </p:nvSpPr>
        <p:spPr bwMode="auto">
          <a:xfrm rot="16200000">
            <a:off x="318244" y="2845747"/>
            <a:ext cx="2876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Impact on Agency Brand</a:t>
            </a:r>
          </a:p>
        </p:txBody>
      </p:sp>
      <p:sp>
        <p:nvSpPr>
          <p:cNvPr id="14" name="TextBox 8"/>
          <p:cNvSpPr txBox="1">
            <a:spLocks noChangeArrowheads="1"/>
          </p:cNvSpPr>
          <p:nvPr userDrawn="1"/>
        </p:nvSpPr>
        <p:spPr bwMode="auto">
          <a:xfrm>
            <a:off x="2695030" y="5665956"/>
            <a:ext cx="43149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Value to Staff</a:t>
            </a:r>
          </a:p>
        </p:txBody>
      </p:sp>
      <p:sp>
        <p:nvSpPr>
          <p:cNvPr id="15" name="TextBox 9"/>
          <p:cNvSpPr txBox="1">
            <a:spLocks noChangeArrowheads="1"/>
          </p:cNvSpPr>
          <p:nvPr userDrawn="1"/>
        </p:nvSpPr>
        <p:spPr bwMode="auto">
          <a:xfrm>
            <a:off x="1857808" y="1092198"/>
            <a:ext cx="11592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alibri" pitchFamily="34" charset="0"/>
              </a:rPr>
              <a:t>High</a:t>
            </a:r>
          </a:p>
        </p:txBody>
      </p:sp>
      <p:sp>
        <p:nvSpPr>
          <p:cNvPr id="16" name="TextBox 10"/>
          <p:cNvSpPr txBox="1">
            <a:spLocks noChangeArrowheads="1"/>
          </p:cNvSpPr>
          <p:nvPr userDrawn="1"/>
        </p:nvSpPr>
        <p:spPr bwMode="auto">
          <a:xfrm>
            <a:off x="1986611" y="2902925"/>
            <a:ext cx="9660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alibri" pitchFamily="34" charset="0"/>
              </a:rPr>
              <a:t>Medium</a:t>
            </a:r>
          </a:p>
        </p:txBody>
      </p:sp>
      <p:sp>
        <p:nvSpPr>
          <p:cNvPr id="17" name="TextBox 11"/>
          <p:cNvSpPr txBox="1">
            <a:spLocks noChangeArrowheads="1"/>
          </p:cNvSpPr>
          <p:nvPr userDrawn="1"/>
        </p:nvSpPr>
        <p:spPr bwMode="auto">
          <a:xfrm>
            <a:off x="1729007" y="4716094"/>
            <a:ext cx="14812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alibri" pitchFamily="34" charset="0"/>
              </a:rPr>
              <a:t>Low</a:t>
            </a:r>
          </a:p>
        </p:txBody>
      </p:sp>
      <p:sp>
        <p:nvSpPr>
          <p:cNvPr id="18" name="TextBox 12"/>
          <p:cNvSpPr txBox="1">
            <a:spLocks noChangeArrowheads="1"/>
          </p:cNvSpPr>
          <p:nvPr userDrawn="1"/>
        </p:nvSpPr>
        <p:spPr bwMode="auto">
          <a:xfrm rot="18006833">
            <a:off x="2463916" y="5089698"/>
            <a:ext cx="9378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alibri" pitchFamily="34" charset="0"/>
              </a:rPr>
              <a:t>None</a:t>
            </a: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 rot="18006833">
            <a:off x="4336713" y="5136280"/>
            <a:ext cx="10159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alibri" pitchFamily="34" charset="0"/>
              </a:rPr>
              <a:t>Little</a:t>
            </a:r>
          </a:p>
        </p:txBody>
      </p:sp>
      <p:sp>
        <p:nvSpPr>
          <p:cNvPr id="20" name="TextBox 14"/>
          <p:cNvSpPr txBox="1">
            <a:spLocks noChangeArrowheads="1"/>
          </p:cNvSpPr>
          <p:nvPr userDrawn="1"/>
        </p:nvSpPr>
        <p:spPr bwMode="auto">
          <a:xfrm rot="18006833">
            <a:off x="6229576" y="5119277"/>
            <a:ext cx="11212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alibri" pitchFamily="34" charset="0"/>
              </a:rPr>
              <a:t>A Lot</a:t>
            </a: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3185967" y="1128713"/>
            <a:ext cx="1931988" cy="186942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TextBox 35"/>
          <p:cNvSpPr txBox="1">
            <a:spLocks noChangeArrowheads="1"/>
          </p:cNvSpPr>
          <p:nvPr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19" name="Picture 7" descr="DEEPLogoRectangleCOLOR755px337px300dpi.gif"/>
          <p:cNvPicPr>
            <a:picLocks noChangeAspect="1"/>
          </p:cNvPicPr>
          <p:nvPr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53100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7257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15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 userDrawn="1">
            <p:ph idx="1"/>
          </p:nvPr>
        </p:nvSpPr>
        <p:spPr>
          <a:xfrm>
            <a:off x="609600" y="1447800"/>
            <a:ext cx="8229600" cy="3733800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Edit Master text styles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Second level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Third level</a:t>
            </a:r>
          </a:p>
          <a:p>
            <a:pPr lvl="3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Fourth level</a:t>
            </a:r>
          </a:p>
          <a:p>
            <a:pPr lvl="4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Fifth level</a:t>
            </a:r>
            <a:endParaRPr lang="en-US" baseline="30000" dirty="0" smtClean="0">
              <a:solidFill>
                <a:schemeClr val="bg1"/>
              </a:solidFill>
              <a:latin typeface="Berkeley-Medium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15314"/>
            <a:ext cx="9144000" cy="4426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037943"/>
            <a:ext cx="9144000" cy="526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5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491648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2012 sky.jpg"/>
          <p:cNvPicPr>
            <a:picLocks noChangeAspect="1"/>
          </p:cNvPicPr>
          <p:nvPr userDrawn="1"/>
        </p:nvPicPr>
        <p:blipFill>
          <a:blip r:embed="rId3" cstate="print"/>
          <a:srcRect t="49348" b="29885"/>
          <a:stretch>
            <a:fillRect/>
          </a:stretch>
        </p:blipFill>
        <p:spPr bwMode="auto">
          <a:xfrm>
            <a:off x="0" y="-457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3733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Edit Master text styles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Second level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Third level</a:t>
            </a:r>
          </a:p>
          <a:p>
            <a:pPr lvl="3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Fourth level</a:t>
            </a:r>
          </a:p>
          <a:p>
            <a:pPr lvl="4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Fifth level</a:t>
            </a:r>
            <a:endParaRPr lang="en-US" baseline="30000" dirty="0" smtClean="0">
              <a:solidFill>
                <a:schemeClr val="bg1"/>
              </a:solidFill>
              <a:latin typeface="Berkeley-Medium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4571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037943"/>
            <a:ext cx="9144000" cy="526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8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7257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B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61" r:id="rId3"/>
    <p:sldLayoutId id="2147483664" r:id="rId4"/>
    <p:sldLayoutId id="2147483665" r:id="rId5"/>
    <p:sldLayoutId id="214748366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654444"/>
            <a:ext cx="8229600" cy="1932036"/>
          </a:xfrm>
        </p:spPr>
        <p:txBody>
          <a:bodyPr/>
          <a:lstStyle/>
          <a:p>
            <a:pPr algn="l"/>
            <a:r>
              <a:rPr lang="en-US" dirty="0" smtClean="0"/>
              <a:t>2024 NTSF/Northeast Region Meeting-Connecticut Update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5102" y="4445433"/>
            <a:ext cx="29769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June 6, 2024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Mike Firsick 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Denver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992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MP Unit One SFP 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48771" y="329663"/>
            <a:ext cx="4805680" cy="5984936"/>
          </a:xfrm>
        </p:spPr>
      </p:pic>
      <p:pic>
        <p:nvPicPr>
          <p:cNvPr id="3074" name="Picture 2" descr="Richard Arnold | Department of Energ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263" y="3748276"/>
            <a:ext cx="498537" cy="53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 Unit Two SFP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8040" y="391161"/>
            <a:ext cx="4317999" cy="6116320"/>
          </a:xfrm>
        </p:spPr>
      </p:pic>
      <p:pic>
        <p:nvPicPr>
          <p:cNvPr id="4098" name="Picture 2" descr="Richard Arnold | Department of Energ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1" y="2352039"/>
            <a:ext cx="355600" cy="57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311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 Unit Three SFP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5920" y="2008505"/>
            <a:ext cx="4826000" cy="28003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799" y="995680"/>
            <a:ext cx="5283201" cy="4744720"/>
          </a:xfrm>
          <a:prstGeom prst="rect">
            <a:avLst/>
          </a:prstGeom>
        </p:spPr>
      </p:pic>
      <p:pic>
        <p:nvPicPr>
          <p:cNvPr id="5122" name="Picture 2" descr="Richard Arnold | Department of Energ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69" y="1938971"/>
            <a:ext cx="435611" cy="39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ichard Arnold | Department of Energ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935" y="3095466"/>
            <a:ext cx="362585" cy="77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984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 Unit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Dry Cask Storage Campaign In July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2-5 Casks To be Loaded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orizontal storage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027" y="2631440"/>
            <a:ext cx="3471545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chard Arnold | Department of Energ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80" y="3233420"/>
            <a:ext cx="2540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096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Connecticut Yankee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" y="1087119"/>
            <a:ext cx="3942080" cy="445008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160" y="1584960"/>
            <a:ext cx="4206240" cy="3454399"/>
          </a:xfrm>
          <a:prstGeom prst="rect">
            <a:avLst/>
          </a:prstGeom>
        </p:spPr>
      </p:pic>
      <p:pic>
        <p:nvPicPr>
          <p:cNvPr id="2052" name="Picture 4" descr="Richard Arnold | Department of Energ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8" y="5191759"/>
            <a:ext cx="517525" cy="3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566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9183" y="-46494"/>
            <a:ext cx="8229600" cy="1143000"/>
          </a:xfrm>
        </p:spPr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theme">
  <a:themeElements>
    <a:clrScheme name="Transformation Blue Theme">
      <a:dk1>
        <a:srgbClr val="FFFFFF"/>
      </a:dk1>
      <a:lt1>
        <a:srgbClr val="002A7E"/>
      </a:lt1>
      <a:dk2>
        <a:srgbClr val="3D6B9D"/>
      </a:dk2>
      <a:lt2>
        <a:srgbClr val="D4E1EE"/>
      </a:lt2>
      <a:accent1>
        <a:srgbClr val="FEFDDB"/>
      </a:accent1>
      <a:accent2>
        <a:srgbClr val="FFFF9F"/>
      </a:accent2>
      <a:accent3>
        <a:srgbClr val="C5DDDA"/>
      </a:accent3>
      <a:accent4>
        <a:srgbClr val="6CA8A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Sky theme</Template>
  <TotalTime>61</TotalTime>
  <Words>41</Words>
  <Application>Microsoft Office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Berkeley-Medium</vt:lpstr>
      <vt:lpstr>Calibri</vt:lpstr>
      <vt:lpstr>Blue theme</vt:lpstr>
      <vt:lpstr>PowerPoint Presentation</vt:lpstr>
      <vt:lpstr>2024 NTSF/Northeast Region Meeting-Connecticut Update</vt:lpstr>
      <vt:lpstr>MP Unit One SFP </vt:lpstr>
      <vt:lpstr>MP Unit Two SFP</vt:lpstr>
      <vt:lpstr>MP Unit Three SFP</vt:lpstr>
      <vt:lpstr>MP Unit Two</vt:lpstr>
      <vt:lpstr>Connecticut Yankee</vt:lpstr>
      <vt:lpstr>End</vt:lpstr>
    </vt:vector>
  </TitlesOfParts>
  <Company>CTDEEP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Firsick</dc:creator>
  <cp:lastModifiedBy>Michael Firsick</cp:lastModifiedBy>
  <cp:revision>4</cp:revision>
  <dcterms:created xsi:type="dcterms:W3CDTF">2024-06-04T18:39:18Z</dcterms:created>
  <dcterms:modified xsi:type="dcterms:W3CDTF">2024-06-04T20:19:59Z</dcterms:modified>
</cp:coreProperties>
</file>