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50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69EB09-5181-4802-A644-DB7237B7C7C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E5310A-47CB-47C2-94B7-9DBCBF3E1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015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9EB09-5181-4802-A644-DB7237B7C7CC}" type="datetimeFigureOut">
              <a:rPr lang="en-US" smtClean="0"/>
              <a:t>10/24/2023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5310A-47CB-47C2-94B7-9DBCBF3E1C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07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GB" altLang="en-US" sz="3600" b="1">
                <a:solidFill>
                  <a:schemeClr val="accent6">
                    <a:lumMod val="75000"/>
                  </a:schemeClr>
                </a:solidFill>
              </a:rPr>
              <a:t>NE HLRW TF Meeting</a:t>
            </a:r>
            <a:br>
              <a:rPr lang="en-US" altLang="en-US" sz="4000"/>
            </a:br>
            <a:br>
              <a:rPr lang="en-US" altLang="en-US"/>
            </a:br>
            <a:r>
              <a:rPr lang="en-US" altLang="en-US" b="1" i="1">
                <a:solidFill>
                  <a:srgbClr val="00B050"/>
                </a:solidFill>
              </a:rPr>
              <a:t>TMI Past, Present &amp; Future</a:t>
            </a:r>
            <a:br>
              <a:rPr lang="en-US" altLang="en-US" sz="4000" b="1" i="1">
                <a:solidFill>
                  <a:srgbClr val="00B050"/>
                </a:solidFill>
              </a:rPr>
            </a:br>
            <a:r>
              <a:rPr lang="en-US" altLang="en-US" sz="3200" b="1" i="1">
                <a:solidFill>
                  <a:srgbClr val="00B050"/>
                </a:solidFill>
              </a:rPr>
              <a:t>- and update regarding SNF, etc.</a:t>
            </a:r>
            <a:br>
              <a:rPr lang="en-US" altLang="en-US" sz="3600" b="1">
                <a:solidFill>
                  <a:srgbClr val="00B050"/>
                </a:solidFill>
              </a:rPr>
            </a:br>
            <a:br>
              <a:rPr lang="en-US" altLang="en-US" b="1"/>
            </a:br>
            <a:r>
              <a:rPr lang="en-US" altLang="en-US" sz="2800" b="1" i="1">
                <a:solidFill>
                  <a:srgbClr val="002060"/>
                </a:solidFill>
              </a:rPr>
              <a:t>David J. Allard, MS, CHP, FHPS</a:t>
            </a:r>
            <a:br>
              <a:rPr lang="en-US" altLang="en-US" sz="3200" b="1" i="1">
                <a:solidFill>
                  <a:srgbClr val="002060"/>
                </a:solidFill>
              </a:rPr>
            </a:br>
            <a:r>
              <a:rPr lang="en-US" altLang="en-US" sz="2400" b="1" i="1">
                <a:solidFill>
                  <a:srgbClr val="002060"/>
                </a:solidFill>
                <a:ea typeface="Calibri" pitchFamily="34" charset="0"/>
                <a:cs typeface="Arial" pitchFamily="34" charset="0"/>
              </a:rPr>
              <a:t>Peripatetic Radiation Sage</a:t>
            </a:r>
            <a:endParaRPr lang="en-US" altLang="en-US" sz="2400" b="1" i="1" dirty="0">
              <a:solidFill>
                <a:srgbClr val="002060"/>
              </a:solidFill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3876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1462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211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848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3025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568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615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368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21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66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43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600" b="1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Disclaimer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239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1068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84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370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6842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725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21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71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1806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1108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3659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700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065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84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1934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8234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7008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320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09711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0461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7801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7295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5117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0419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6322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30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84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495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4458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3236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54417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3683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330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571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954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85121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218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5538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755270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7894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95642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3200" b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Ongoing Concerns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245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38468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Acknowledgement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618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7426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   </a:t>
            </a:r>
            <a:r>
              <a:rPr lang="en-US" altLang="en-US">
                <a:solidFill>
                  <a:schemeClr val="bg1"/>
                </a:solidFill>
                <a:ea typeface="Calibri" pitchFamily="34" charset="0"/>
                <a:cs typeface="Calibri" pitchFamily="34" charset="0"/>
              </a:rPr>
              <a:t>Acknowledgement </a:t>
            </a: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70988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489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0805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061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504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</Words>
  <Application>Microsoft Office PowerPoint</Application>
  <PresentationFormat>On-screen Show (4:3)</PresentationFormat>
  <Paragraphs>5</Paragraphs>
  <Slides>61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Arial</vt:lpstr>
      <vt:lpstr>Calibri</vt:lpstr>
      <vt:lpstr>Office Theme</vt:lpstr>
      <vt:lpstr>NE HLRW TF Meeting  TMI Past, Present &amp; Future - and update regarding SNF, etc.  David J. Allard, MS, CHP, FHPS Peripatetic Radiation Sage</vt:lpstr>
      <vt:lpstr>Disclaimer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Ongoing Concerns</vt:lpstr>
      <vt:lpstr>PowerPoint Presentation</vt:lpstr>
      <vt:lpstr>   Acknowledgement </vt:lpstr>
      <vt:lpstr>   Acknowledgement 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 HLRW TF Meeting  TMI Past, Present &amp; Future - and update regarding SNF, etc.  David J. Allard, MS, CHP, FHPS Peripatetic Radiation Sage</dc:title>
  <dc:creator>DJAllard</dc:creator>
  <cp:lastModifiedBy>Uldis Vanags</cp:lastModifiedBy>
  <cp:revision>1</cp:revision>
  <dcterms:created xsi:type="dcterms:W3CDTF">2023-10-24T02:58:14Z</dcterms:created>
  <dcterms:modified xsi:type="dcterms:W3CDTF">2023-10-24T12:41:33Z</dcterms:modified>
</cp:coreProperties>
</file>