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</p:sldIdLst>
  <p:sldSz cx="9144000" cy="6858000" type="letter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 varScale="1">
        <p:scale>
          <a:sx n="67" d="100"/>
          <a:sy n="67" d="100"/>
        </p:scale>
        <p:origin x="54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1115"/>
            <a:ext cx="7886700" cy="5165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3DEC-85DD-4841-80E8-795F029F9FA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F853-B4F4-C547-BEC7-C9DB7BE28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D02A-AF9F-43E4-B71F-78EC89D2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990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New Testing Landscape: State Assessments Under ESSA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D04F740-709F-4643-8529-E6AA129F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1609382"/>
            <a:ext cx="7762874" cy="41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4E0A-0C51-4D10-BB62-F28D624A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New Testing Landscape: State Assessments Under ESSA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79239E2-F1B9-40EF-B2CF-72D3F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50" y="1690689"/>
            <a:ext cx="7041997" cy="44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6CCE-5059-4E4B-867A-F2F0A844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New Testing Landscape: State Assessments Under ESSA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BE98493-975D-45C4-A89F-124BCA86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81" y="1762125"/>
            <a:ext cx="8041838" cy="42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E8ED-89B6-4E2B-ACBD-0973D235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New Testing Landscape: State Assessments Under ESSA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64D2FAC-4C3E-459B-B7AF-C298435C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6" y="1809750"/>
            <a:ext cx="7938134" cy="42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ir, black, table, sitting&#10;&#10;Description automatically generated">
            <a:extLst>
              <a:ext uri="{FF2B5EF4-FFF2-40B4-BE49-F238E27FC236}">
                <a16:creationId xmlns:a16="http://schemas.microsoft.com/office/drawing/2014/main" id="{0295CE7E-42EB-4944-ADFD-F6C8AC5C7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75"/>
          <a:stretch/>
        </p:blipFill>
        <p:spPr>
          <a:xfrm>
            <a:off x="0" y="1085850"/>
            <a:ext cx="9144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C51DAB-AD2E-4456-AB3B-306AAB69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12" y="950818"/>
            <a:ext cx="8090176" cy="43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4EA937-167D-462E-9059-BA50BB38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0" y="1585580"/>
            <a:ext cx="8374239" cy="3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6A305D2-A41B-4DB5-9DBE-9FAB8E83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8" y="1486799"/>
            <a:ext cx="8612364" cy="32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1F1ED3C-C564-405B-B200-97743C9D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55" y="1568954"/>
            <a:ext cx="8621889" cy="32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541EF7B-0CD0-4A46-AEF9-0D37DC889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8" y="1501120"/>
            <a:ext cx="8802864" cy="32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A02AD-7B00-42FA-BBA4-0282B33EF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8" y="848985"/>
            <a:ext cx="8574264" cy="45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6D5B4-5A45-4100-BCE0-ABA186A2A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849440"/>
            <a:ext cx="7886700" cy="9415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48375522"/>
      </p:ext>
    </p:extLst>
  </p:cSld>
  <p:clrMapOvr>
    <a:masterClrMapping/>
  </p:clrMapOvr>
</p:sld>
</file>

<file path=ppt/theme/theme1.xml><?xml version="1.0" encoding="utf-8"?>
<a:theme xmlns:a="http://schemas.openxmlformats.org/drawingml/2006/main" name="Toch DCPS Slides, 5-31-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36F1826-F29B-5943-9F14-8100E2004322}" vid="{773E79EB-D8E4-FB48-AC12-9386E26610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Toch DCPS Slides, 5-31-17</Template>
  <TotalTime>6591</TotalTime>
  <Words>39</Words>
  <Application>Microsoft Office PowerPoint</Application>
  <PresentationFormat>Letter Paper (8.5x11 in)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Toch DCPS Slides, 5-31-17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New Testing Landscape: State Assessments Under ESSA </vt:lpstr>
      <vt:lpstr>The New Testing Landscape: State Assessments Under ESSA</vt:lpstr>
      <vt:lpstr>The New Testing Landscape: State Assessments Under ESSA</vt:lpstr>
      <vt:lpstr>The New Testing Landscape: State Assessments Under ESSA</vt:lpstr>
    </vt:vector>
  </TitlesOfParts>
  <Company>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Toch</dc:creator>
  <cp:lastModifiedBy>Brooke LePage</cp:lastModifiedBy>
  <cp:revision>43</cp:revision>
  <dcterms:created xsi:type="dcterms:W3CDTF">2017-10-19T20:13:28Z</dcterms:created>
  <dcterms:modified xsi:type="dcterms:W3CDTF">2020-05-27T15:16:24Z</dcterms:modified>
</cp:coreProperties>
</file>