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93" r:id="rId2"/>
    <p:sldMasterId id="2147483699" r:id="rId3"/>
    <p:sldMasterId id="2147483704" r:id="rId4"/>
    <p:sldMasterId id="2147483664" r:id="rId5"/>
    <p:sldMasterId id="2147483763" r:id="rId6"/>
    <p:sldMasterId id="2147483770" r:id="rId7"/>
    <p:sldMasterId id="2147483779" r:id="rId8"/>
  </p:sldMasterIdLst>
  <p:notesMasterIdLst>
    <p:notesMasterId r:id="rId31"/>
  </p:notesMasterIdLst>
  <p:sldIdLst>
    <p:sldId id="342" r:id="rId9"/>
    <p:sldId id="300" r:id="rId10"/>
    <p:sldId id="412" r:id="rId11"/>
    <p:sldId id="400" r:id="rId12"/>
    <p:sldId id="515" r:id="rId13"/>
    <p:sldId id="512" r:id="rId14"/>
    <p:sldId id="511" r:id="rId15"/>
    <p:sldId id="514" r:id="rId16"/>
    <p:sldId id="513" r:id="rId17"/>
    <p:sldId id="334" r:id="rId18"/>
    <p:sldId id="465" r:id="rId19"/>
    <p:sldId id="520" r:id="rId20"/>
    <p:sldId id="521" r:id="rId21"/>
    <p:sldId id="522" r:id="rId22"/>
    <p:sldId id="525" r:id="rId23"/>
    <p:sldId id="301" r:id="rId24"/>
    <p:sldId id="518" r:id="rId25"/>
    <p:sldId id="517" r:id="rId26"/>
    <p:sldId id="523" r:id="rId27"/>
    <p:sldId id="524" r:id="rId28"/>
    <p:sldId id="526" r:id="rId29"/>
    <p:sldId id="34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478A"/>
    <a:srgbClr val="AE7DA8"/>
    <a:srgbClr val="F0BE91"/>
    <a:srgbClr val="66AF0E"/>
    <a:srgbClr val="833177"/>
    <a:srgbClr val="796E65"/>
    <a:srgbClr val="ED8B00"/>
    <a:srgbClr val="84BD00"/>
    <a:srgbClr val="078415"/>
    <a:srgbClr val="CA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64724" autoAdjust="0"/>
  </p:normalViewPr>
  <p:slideViewPr>
    <p:cSldViewPr snapToGrid="0" snapToObjects="1">
      <p:cViewPr varScale="1">
        <p:scale>
          <a:sx n="55" d="100"/>
          <a:sy n="55" d="100"/>
        </p:scale>
        <p:origin x="1206"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4464B-431F-D443-B88C-1E8060DC4884}" type="datetimeFigureOut">
              <a:rPr lang="en-US" smtClean="0"/>
              <a:t>6/3/2020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F6ED2-A02A-E748-9AC4-2821364718C2}" type="slidenum">
              <a:rPr lang="en-US" smtClean="0"/>
              <a:t>‹#›</a:t>
            </a:fld>
            <a:endParaRPr lang="en-US"/>
          </a:p>
        </p:txBody>
      </p:sp>
    </p:spTree>
    <p:extLst>
      <p:ext uri="{BB962C8B-B14F-4D97-AF65-F5344CB8AC3E}">
        <p14:creationId xmlns:p14="http://schemas.microsoft.com/office/powerpoint/2010/main" val="187039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legislature.ohio.gov/legislation/legislation-summary?id=GA133-HB-197"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ataqualitycampaign.org/from-the-kitchen-tables-of-jenn-and-paige-what-were-watching-this-week/"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leg.gov/BillLookUp/2019/S704"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dataqualitycampaign.org/kitchen-tables-week-of-may-18/"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exastribune.org/2020/05/12/coronavirus-updates-texa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dataqualitycampaign.org/kitchen-tables-week-of-may-18/"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marylandpublicschools.org/newsroom/Documents/MSDERecoveryPlan.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CSG East: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Connecticut—SBAC; SAT in grade 11.</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Delaware—SBAC and SAT (Started with PARCC, but withdrew in 2014)</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Maryland—MCAB (Dropped PARCC after 2018/19)</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Maine—Maine Ed Assessment (Grades 3-8); SAT (high school). Dropped SBAC in 2015)</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Massachusetts—MCAS (uses some PARCC items in in 2017 and 2018 in grades 3-8)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New Hampshire—New Hampshire Statewide assessment System (Grades 3-8); SAT Grade 11; Dropped SBAC in 2019. Also uses PACE (Performance Assessment of Competency Education)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New Jersey—New Jersey Student Learning Assessments (Dropped PARCC in 2019)</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New York—Regents tests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Pennsylvania—PSSA (Grades 3-8); Keystone Exams (high school) (Dropped PARCC in 2013)</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Rhode Island—Rhode Island Comprehensive Assessment (3-8); PSAT (10); SAT (!!); Dropped PARCC (2017)</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Vermont—SBAC and VT Science Assessment.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SOURCE: Lynn Olson: The New Testing Landscape, 2020. </a:t>
            </a:r>
            <a:endParaRPr lang="en-US" dirty="0"/>
          </a:p>
        </p:txBody>
      </p:sp>
      <p:sp>
        <p:nvSpPr>
          <p:cNvPr id="4" name="Slide Number Placeholder 3"/>
          <p:cNvSpPr>
            <a:spLocks noGrp="1"/>
          </p:cNvSpPr>
          <p:nvPr>
            <p:ph type="sldNum" sz="quarter" idx="5"/>
          </p:nvPr>
        </p:nvSpPr>
        <p:spPr/>
        <p:txBody>
          <a:bodyPr/>
          <a:lstStyle/>
          <a:p>
            <a:fld id="{10AF6ED2-A02A-E748-9AC4-2821364718C2}" type="slidenum">
              <a:rPr lang="en-US" smtClean="0"/>
              <a:t>1</a:t>
            </a:fld>
            <a:endParaRPr lang="en-US"/>
          </a:p>
        </p:txBody>
      </p:sp>
    </p:spTree>
    <p:extLst>
      <p:ext uri="{BB962C8B-B14F-4D97-AF65-F5344CB8AC3E}">
        <p14:creationId xmlns:p14="http://schemas.microsoft.com/office/powerpoint/2010/main" val="366290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lIns="96661" tIns="48331" rIns="96661" bIns="48331"/>
          <a:lstStyle/>
          <a:p>
            <a:pPr marL="0" marR="0" lvl="0" indent="0" algn="r" defTabSz="966612"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300" b="0" i="0" u="none" strike="noStrike" kern="1200" cap="none" spc="0" normalizeH="0" baseline="0" noProof="0">
                <a:ln>
                  <a:noFill/>
                </a:ln>
                <a:solidFill>
                  <a:prstClr val="black"/>
                </a:solidFill>
                <a:effectLst/>
                <a:uLnTx/>
                <a:uFillTx/>
                <a:latin typeface="Calibri" panose="020F0502020204030204"/>
                <a:ea typeface="Helvetica Neue Medium"/>
                <a:cs typeface="Helvetica Neue Medium"/>
                <a:sym typeface="Helvetica Neue"/>
              </a:rPr>
              <a:pPr marL="0" marR="0" lvl="0" indent="0" algn="r" defTabSz="966612"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Helvetica Neue Medium"/>
              <a:cs typeface="Helvetica Neue Medium"/>
              <a:sym typeface="Helvetica Neue"/>
            </a:endParaRPr>
          </a:p>
        </p:txBody>
      </p:sp>
    </p:spTree>
    <p:extLst>
      <p:ext uri="{BB962C8B-B14F-4D97-AF65-F5344CB8AC3E}">
        <p14:creationId xmlns:p14="http://schemas.microsoft.com/office/powerpoint/2010/main" val="36009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5960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“A new </a:t>
            </a:r>
            <a:r>
              <a:rPr lang="en-US" sz="1200" b="1" i="0" kern="1200" dirty="0">
                <a:solidFill>
                  <a:schemeClr val="tx1"/>
                </a:solidFill>
                <a:effectLst/>
                <a:latin typeface="+mn-lt"/>
                <a:ea typeface="+mn-ea"/>
                <a:cs typeface="+mn-cs"/>
              </a:rPr>
              <a:t>Ohio</a:t>
            </a:r>
            <a:r>
              <a:rPr lang="en-US" sz="1200" b="0" i="0" kern="1200" dirty="0">
                <a:solidFill>
                  <a:schemeClr val="tx1"/>
                </a:solidFill>
                <a:effectLst/>
                <a:latin typeface="+mn-lt"/>
                <a:ea typeface="+mn-ea"/>
                <a:cs typeface="+mn-cs"/>
              </a:rPr>
              <a:t> law (</a:t>
            </a:r>
            <a:r>
              <a:rPr lang="en-US" sz="1200" b="0" i="0" u="none" strike="noStrike" kern="1200" dirty="0">
                <a:solidFill>
                  <a:schemeClr val="tx1"/>
                </a:solidFill>
                <a:effectLst/>
                <a:latin typeface="+mn-lt"/>
                <a:ea typeface="+mn-ea"/>
                <a:cs typeface="+mn-cs"/>
                <a:hlinkClick r:id="rId3"/>
              </a:rPr>
              <a:t>HB 197</a:t>
            </a:r>
            <a:r>
              <a:rPr lang="en-US" sz="1200" b="0" i="0" kern="1200" dirty="0">
                <a:solidFill>
                  <a:schemeClr val="tx1"/>
                </a:solidFill>
                <a:effectLst/>
                <a:latin typeface="+mn-lt"/>
                <a:ea typeface="+mn-ea"/>
                <a:cs typeface="+mn-cs"/>
              </a:rPr>
              <a:t>) suspends accountability but requires that performance data collected to date be posted by September. Ohio’s state agency will use this newly reported data for informational purposes only, and recognizes that, “While this does not represent the full picture of a school or district’s academic performance this school year, it will provide helpful information that can be used for planning and program purposes.” Ohio is demonstrating real leadership on this issue; removing the weight of accountability from assessments will allow educators to solely focus their efforts on getting students back on track. States should lead with picking up the flashlight and shining a light on where they </a:t>
            </a:r>
            <a:r>
              <a:rPr lang="en-US" sz="1200" b="0" i="1" kern="1200" dirty="0">
                <a:solidFill>
                  <a:schemeClr val="tx1"/>
                </a:solidFill>
                <a:effectLst/>
                <a:latin typeface="+mn-lt"/>
                <a:ea typeface="+mn-ea"/>
                <a:cs typeface="+mn-cs"/>
              </a:rPr>
              <a:t>are</a:t>
            </a:r>
            <a:r>
              <a:rPr lang="en-US" sz="1200" b="0" i="0" kern="1200" dirty="0">
                <a:solidFill>
                  <a:schemeClr val="tx1"/>
                </a:solidFill>
                <a:effectLst/>
                <a:latin typeface="+mn-lt"/>
                <a:ea typeface="+mn-ea"/>
                <a:cs typeface="+mn-cs"/>
              </a:rPr>
              <a:t>, and recognize that withholding the hammer of accountability is the right thing to do this year – and maybe next year too.”—Jennifer Bell </a:t>
            </a:r>
            <a:r>
              <a:rPr lang="en-US" sz="1200" b="0" i="0" kern="1200" dirty="0" err="1">
                <a:solidFill>
                  <a:schemeClr val="tx1"/>
                </a:solidFill>
                <a:effectLst/>
                <a:latin typeface="+mn-lt"/>
                <a:ea typeface="+mn-ea"/>
                <a:cs typeface="+mn-cs"/>
              </a:rPr>
              <a:t>Ellwanger</a:t>
            </a:r>
            <a:r>
              <a:rPr lang="en-US" sz="1200" b="0" i="0" kern="1200" dirty="0">
                <a:solidFill>
                  <a:schemeClr val="tx1"/>
                </a:solidFill>
                <a:effectLst/>
                <a:latin typeface="+mn-lt"/>
                <a:ea typeface="+mn-ea"/>
                <a:cs typeface="+mn-cs"/>
              </a:rPr>
              <a:t> and Paige Kowalski, Data Quality Campaign blog: </a:t>
            </a:r>
            <a:r>
              <a:rPr lang="en-US" dirty="0">
                <a:hlinkClick r:id="rId4"/>
              </a:rPr>
              <a:t>https://dataqualitycampaign.org/from-the-kitchen-tables-of-jenn-and-paige-what-were-watching-this-week/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6818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North Carolina’s recently enacted COVID-19 Recovery Act (</a:t>
            </a:r>
            <a:r>
              <a:rPr lang="en-US" sz="1200" u="sng" kern="1200" dirty="0">
                <a:solidFill>
                  <a:schemeClr val="tx1"/>
                </a:solidFill>
                <a:effectLst/>
                <a:latin typeface="+mn-lt"/>
                <a:ea typeface="+mn-ea"/>
                <a:cs typeface="+mn-cs"/>
                <a:hlinkClick r:id="rId3"/>
              </a:rPr>
              <a:t>SB 704</a:t>
            </a:r>
            <a:r>
              <a:rPr lang="en-US" sz="1200" kern="1200" dirty="0">
                <a:solidFill>
                  <a:schemeClr val="tx1"/>
                </a:solidFill>
                <a:effectLst/>
                <a:latin typeface="+mn-lt"/>
                <a:ea typeface="+mn-ea"/>
                <a:cs typeface="+mn-cs"/>
              </a:rPr>
              <a:t>) specifies that schools “are not required” to publish report card data for the 2019-2020 school year and must instead display an explanation that assessment data was not collected due to COVID-19. In lieu of accountability reporting, the law requires districts to report to the State Board the number and percentage of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through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grade students that are on track and not on track to meet year-end expectations based on assessments completed on or before March 13, 2020. Once buildings reopen to students for the coming school year, North Carolina will require schools to administer to all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graders the end-of-year reading diagnostic assessment normally required for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graders in order to inform instruction and remediation. With 2020 state assessments cancelled and ESSA accountability requirements waived, it is more important than ever that states and districts publish what they’ve got.” </a:t>
            </a:r>
            <a:r>
              <a:rPr lang="en-US" sz="1200" b="0" i="0" kern="1200" dirty="0">
                <a:solidFill>
                  <a:schemeClr val="tx1"/>
                </a:solidFill>
                <a:effectLst/>
                <a:latin typeface="+mn-lt"/>
                <a:ea typeface="+mn-ea"/>
                <a:cs typeface="+mn-cs"/>
              </a:rPr>
              <a:t>Jennifer Bell </a:t>
            </a:r>
            <a:r>
              <a:rPr lang="en-US" sz="1200" b="0" i="0" kern="1200" dirty="0" err="1">
                <a:solidFill>
                  <a:schemeClr val="tx1"/>
                </a:solidFill>
                <a:effectLst/>
                <a:latin typeface="+mn-lt"/>
                <a:ea typeface="+mn-ea"/>
                <a:cs typeface="+mn-cs"/>
              </a:rPr>
              <a:t>Ellwanger</a:t>
            </a:r>
            <a:r>
              <a:rPr lang="en-US" sz="1200" b="0" i="0" kern="1200" dirty="0">
                <a:solidFill>
                  <a:schemeClr val="tx1"/>
                </a:solidFill>
                <a:effectLst/>
                <a:latin typeface="+mn-lt"/>
                <a:ea typeface="+mn-ea"/>
                <a:cs typeface="+mn-cs"/>
              </a:rPr>
              <a:t> and Paige Kowalski, Data Quality Campaign blog: </a:t>
            </a:r>
            <a:r>
              <a:rPr lang="en-US" dirty="0">
                <a:hlinkClick r:id="rId4"/>
              </a:rPr>
              <a:t>https://dataqualitycampaign.org/kitchen-tables-week-of-may-18/</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3956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Texas has </a:t>
            </a:r>
            <a:r>
              <a:rPr lang="en-US" sz="1200" u="none" strike="noStrike" kern="1200" dirty="0">
                <a:solidFill>
                  <a:schemeClr val="tx1"/>
                </a:solidFill>
                <a:effectLst/>
                <a:latin typeface="+mn-lt"/>
                <a:ea typeface="+mn-ea"/>
                <a:cs typeface="+mn-cs"/>
                <a:hlinkClick r:id="rId3"/>
              </a:rPr>
              <a:t>announced</a:t>
            </a:r>
            <a:r>
              <a:rPr lang="en-US" sz="1200" kern="1200" dirty="0">
                <a:solidFill>
                  <a:schemeClr val="tx1"/>
                </a:solidFill>
                <a:effectLst/>
                <a:latin typeface="+mn-lt"/>
                <a:ea typeface="+mn-ea"/>
                <a:cs typeface="+mn-cs"/>
              </a:rPr>
              <a:t> that it will provide optional tests – in place of this year’s cancelled statewide assessment – for parents and educators to administer. The tests will cover the same subjects and grade levels, and will give provide parents and educators a window into what students have learned remotely, but the state will not use the test scores for accountability this year. Importantly, information gleaned from these assessments will (1) provide context for what students have learned and identify areas where students need more support, and (2) allow parents and educators to see in black and white how remote learning worked for their students and use that information to shape the process moving forward.” </a:t>
            </a:r>
            <a:r>
              <a:rPr lang="en-US" sz="1200" b="0" i="0" kern="1200" dirty="0">
                <a:solidFill>
                  <a:schemeClr val="tx1"/>
                </a:solidFill>
                <a:effectLst/>
                <a:latin typeface="+mn-lt"/>
                <a:ea typeface="+mn-ea"/>
                <a:cs typeface="+mn-cs"/>
              </a:rPr>
              <a:t>Jennifer Bell </a:t>
            </a:r>
            <a:r>
              <a:rPr lang="en-US" sz="1200" b="0" i="0" kern="1200" dirty="0" err="1">
                <a:solidFill>
                  <a:schemeClr val="tx1"/>
                </a:solidFill>
                <a:effectLst/>
                <a:latin typeface="+mn-lt"/>
                <a:ea typeface="+mn-ea"/>
                <a:cs typeface="+mn-cs"/>
              </a:rPr>
              <a:t>Ellwanger</a:t>
            </a:r>
            <a:r>
              <a:rPr lang="en-US" sz="1200" b="0" i="0" kern="1200" dirty="0">
                <a:solidFill>
                  <a:schemeClr val="tx1"/>
                </a:solidFill>
                <a:effectLst/>
                <a:latin typeface="+mn-lt"/>
                <a:ea typeface="+mn-ea"/>
                <a:cs typeface="+mn-cs"/>
              </a:rPr>
              <a:t> and Paige Kowalski, Data Quality Campaign blog: </a:t>
            </a:r>
            <a:r>
              <a:rPr lang="en-US" dirty="0">
                <a:hlinkClick r:id="rId4"/>
              </a:rPr>
              <a:t>https://dataqualitycampaign.org/kitchen-tables-week-of-may-18/</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829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hlinkClick r:id="rId3"/>
              </a:rPr>
              <a:t>“</a:t>
            </a:r>
            <a:r>
              <a:rPr lang="en-US" dirty="0"/>
              <a:t>Diagnostic assessments for grades 3-8 and high school in mathematics and ELA will be administered at the beginning of the 2020-2021 school year. These assessments will be administered in early fall, however, should schools or systems need an extended assessment window due to a delayed entry of students into the schools, this can be accommodated. Results from these assessments will be electronically available to educators within 24-48 hours of administration and they will also serve as an opportunity to field test the new assessment items for the Maryland Comprehensive Assessment Program (MCAP). The field testing of these items will allow for earlier scoring and reporting for our Fall Block 2020-2021 and spring 2021 for Mathematics and ELA.” </a:t>
            </a:r>
            <a:r>
              <a:rPr lang="en-US" dirty="0">
                <a:hlinkClick r:id="rId3"/>
              </a:rPr>
              <a:t>http://marylandpublicschools.org/newsroom/Documents/MSDERecoveryPlan.pdf</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Others calling for diagnostic assessments—Southern Regional Education Board (SREB), Education Reform Now, </a:t>
            </a:r>
            <a:r>
              <a:rPr lang="en-US" dirty="0" err="1"/>
              <a:t>etc</a:t>
            </a:r>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Will this portend a move to new kinds of assessment?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005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mj-lt"/>
              <a:buNone/>
            </a:pPr>
            <a:r>
              <a:rPr lang="en-US" dirty="0"/>
              <a:t>Diagnostic tests without immediate accountability measures—a break from past accountability policies. Some openings for more locally-developed assessments, performance assessment, </a:t>
            </a:r>
            <a:r>
              <a:rPr lang="en-US" dirty="0" err="1"/>
              <a:t>etc</a:t>
            </a:r>
            <a:r>
              <a:rPr lang="en-US" dirty="0"/>
              <a:t>—</a:t>
            </a:r>
          </a:p>
        </p:txBody>
      </p:sp>
      <p:sp>
        <p:nvSpPr>
          <p:cNvPr id="4" name="Slide Number Placeholder 3"/>
          <p:cNvSpPr>
            <a:spLocks noGrp="1"/>
          </p:cNvSpPr>
          <p:nvPr>
            <p:ph type="sldNum" sz="quarter" idx="5"/>
          </p:nvPr>
        </p:nvSpPr>
        <p:spPr/>
        <p:txBody>
          <a:bodyPr lIns="96661" tIns="48331" rIns="96661" bIns="48331"/>
          <a:lstStyle/>
          <a:p>
            <a:pPr marL="0" marR="0" lvl="0" indent="0" algn="r" defTabSz="966612"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300" b="0" i="0" u="none" strike="noStrike" kern="1200" cap="none" spc="0" normalizeH="0" baseline="0" noProof="0">
                <a:ln>
                  <a:noFill/>
                </a:ln>
                <a:solidFill>
                  <a:prstClr val="black"/>
                </a:solidFill>
                <a:effectLst/>
                <a:uLnTx/>
                <a:uFillTx/>
                <a:latin typeface="Calibri" panose="020F0502020204030204"/>
                <a:ea typeface="Helvetica Neue Medium"/>
                <a:cs typeface="Helvetica Neue Medium"/>
                <a:sym typeface="Helvetica Neue"/>
              </a:rPr>
              <a:pPr marL="0" marR="0" lvl="0" indent="0" algn="r" defTabSz="966612"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Helvetica Neue Medium"/>
              <a:cs typeface="Helvetica Neue Medium"/>
              <a:sym typeface="Helvetica Neue"/>
            </a:endParaRPr>
          </a:p>
        </p:txBody>
      </p:sp>
    </p:spTree>
    <p:extLst>
      <p:ext uri="{BB962C8B-B14F-4D97-AF65-F5344CB8AC3E}">
        <p14:creationId xmlns:p14="http://schemas.microsoft.com/office/powerpoint/2010/main" val="3439342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panose="020B0604020202020204" pitchFamily="34" charset="0"/>
              <a:buNone/>
            </a:pPr>
            <a:r>
              <a:rPr lang="en-US" dirty="0"/>
              <a:t>Federal Innovative Assessment Demonstration Authority: “</a:t>
            </a:r>
            <a:r>
              <a:rPr lang="en-US" sz="1200" b="0" i="0" kern="1200" dirty="0">
                <a:solidFill>
                  <a:schemeClr val="tx1"/>
                </a:solidFill>
                <a:effectLst/>
                <a:latin typeface="+mn-lt"/>
                <a:ea typeface="+mn-ea"/>
                <a:cs typeface="+mn-cs"/>
              </a:rPr>
              <a:t>may establish, operate, and evaluate an innovative assessment system, including for use in the statewide accountability system, with the goal of using the innovative assessment system after the demonstration authority ends to meet the academic assessment and statewide accountability system requirements under title I, part A of the ESEA.”</a:t>
            </a:r>
          </a:p>
          <a:p>
            <a:pPr marL="0" indent="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fontAlgn="base">
              <a:buFont typeface="Arial" panose="020B0604020202020204" pitchFamily="34" charset="0"/>
              <a:buNone/>
            </a:pPr>
            <a:r>
              <a:rPr lang="en-US" sz="1200" b="0" i="0" kern="1200" dirty="0">
                <a:solidFill>
                  <a:schemeClr val="tx1"/>
                </a:solidFill>
                <a:effectLst/>
                <a:latin typeface="+mn-lt"/>
                <a:ea typeface="+mn-ea"/>
                <a:cs typeface="+mn-cs"/>
              </a:rPr>
              <a:t>More frequent, sometimes locally-defined, teacher developed assessments aimed at supporting instruction that can add up to a summative assessment for accountability purposes.</a:t>
            </a:r>
          </a:p>
          <a:p>
            <a:pPr marL="0" indent="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fontAlgn="base">
              <a:buFont typeface="Arial" panose="020B0604020202020204" pitchFamily="34" charset="0"/>
              <a:buNone/>
            </a:pPr>
            <a:r>
              <a:rPr lang="en-US" sz="1200" b="0" i="0" kern="1200" dirty="0">
                <a:solidFill>
                  <a:schemeClr val="tx1"/>
                </a:solidFill>
                <a:effectLst/>
                <a:latin typeface="+mn-lt"/>
                <a:ea typeface="+mn-ea"/>
                <a:cs typeface="+mn-cs"/>
              </a:rPr>
              <a:t>Up to seven states could apply, so states aren’t necessarily rushing the gates.</a:t>
            </a:r>
            <a:endParaRPr lang="en-US" dirty="0"/>
          </a:p>
        </p:txBody>
      </p:sp>
      <p:sp>
        <p:nvSpPr>
          <p:cNvPr id="4" name="Slide Number Placeholder 3"/>
          <p:cNvSpPr>
            <a:spLocks noGrp="1"/>
          </p:cNvSpPr>
          <p:nvPr>
            <p:ph type="sldNum" sz="quarter" idx="5"/>
          </p:nvPr>
        </p:nvSpPr>
        <p:spPr/>
        <p:txBody>
          <a:bodyPr lIns="96661" tIns="48331" rIns="96661" bIns="48331"/>
          <a:lstStyle/>
          <a:p>
            <a:pPr marL="0" marR="0" lvl="0" indent="0" algn="r" defTabSz="966612"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300" b="0" i="0" u="none" strike="noStrike" kern="1200" cap="none" spc="0" normalizeH="0" baseline="0" noProof="0">
                <a:ln>
                  <a:noFill/>
                </a:ln>
                <a:solidFill>
                  <a:prstClr val="black"/>
                </a:solidFill>
                <a:effectLst/>
                <a:uLnTx/>
                <a:uFillTx/>
                <a:latin typeface="Calibri" panose="020F0502020204030204"/>
                <a:ea typeface="Helvetica Neue Medium"/>
                <a:cs typeface="Helvetica Neue Medium"/>
                <a:sym typeface="Helvetica Neue"/>
              </a:rPr>
              <a:pPr marL="0" marR="0" lvl="0" indent="0" algn="r" defTabSz="966612"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anose="020F0502020204030204"/>
              <a:ea typeface="Helvetica Neue Medium"/>
              <a:cs typeface="Helvetica Neue Medium"/>
              <a:sym typeface="Helvetica Neue"/>
            </a:endParaRPr>
          </a:p>
        </p:txBody>
      </p:sp>
    </p:spTree>
    <p:extLst>
      <p:ext uri="{BB962C8B-B14F-4D97-AF65-F5344CB8AC3E}">
        <p14:creationId xmlns:p14="http://schemas.microsoft.com/office/powerpoint/2010/main" val="630057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first-of-its-kind pilot“ that aims to measure proficiency more reliably while connecting local assessments to state assessments. Local educators develop and administer common performance tasks aligned to local district course competencies, which are, in turn, aligned to state and national standards. o The pilot includes provisions to ensure that students’ work is double-scored, and to test the consistency of those scores across different evaluators and across time. Results on PACE assessments are also compared with the state assessment to ensure consistency. Internal and external studies suggest that, by and large, scores on PACE assessments have been consistent and comparable from one evaluator to the next. </a:t>
            </a:r>
          </a:p>
          <a:p>
            <a:endParaRPr lang="en-US" sz="1200" b="0" i="0" u="none" strike="noStrike" kern="1200" baseline="0" dirty="0">
              <a:solidFill>
                <a:schemeClr val="tx1"/>
              </a:solidFill>
              <a:latin typeface="+mn-lt"/>
              <a:ea typeface="+mn-ea"/>
              <a:cs typeface="+mn-cs"/>
            </a:endParaRPr>
          </a:p>
          <a:p>
            <a:pPr marL="0" indent="0" fontAlgn="base">
              <a:buFont typeface="Arial" panose="020B0604020202020204" pitchFamily="34" charset="0"/>
              <a:buNone/>
            </a:pPr>
            <a:r>
              <a:rPr lang="en-US" dirty="0"/>
              <a:t>Started with 4 districts in 2014/15, now with 14 districts. 167 school districts in the state—so not yet at scale.</a:t>
            </a:r>
          </a:p>
        </p:txBody>
      </p:sp>
      <p:sp>
        <p:nvSpPr>
          <p:cNvPr id="4" name="Slide Number Placeholder 3"/>
          <p:cNvSpPr>
            <a:spLocks noGrp="1"/>
          </p:cNvSpPr>
          <p:nvPr>
            <p:ph type="sldNum" sz="quarter" idx="5"/>
          </p:nvPr>
        </p:nvSpPr>
        <p:spPr/>
        <p:txBody>
          <a:bodyPr lIns="96661" tIns="48331" rIns="96661" bIns="48331"/>
          <a:lstStyle/>
          <a:p>
            <a:pPr marL="0" marR="0" lvl="0" indent="0" algn="r" defTabSz="966612"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300" b="0" i="0" u="none" strike="noStrike" kern="1200" cap="none" spc="0" normalizeH="0" baseline="0" noProof="0">
                <a:ln>
                  <a:noFill/>
                </a:ln>
                <a:solidFill>
                  <a:prstClr val="black"/>
                </a:solidFill>
                <a:effectLst/>
                <a:uLnTx/>
                <a:uFillTx/>
                <a:latin typeface="Calibri" panose="020F0502020204030204"/>
                <a:ea typeface="Helvetica Neue Medium"/>
                <a:cs typeface="Helvetica Neue Medium"/>
                <a:sym typeface="Helvetica Neue"/>
              </a:rPr>
              <a:pPr marL="0" marR="0" lvl="0" indent="0" algn="r" defTabSz="966612"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anose="020F0502020204030204"/>
              <a:ea typeface="Helvetica Neue Medium"/>
              <a:cs typeface="Helvetica Neue Medium"/>
              <a:sym typeface="Helvetica Neue"/>
            </a:endParaRPr>
          </a:p>
        </p:txBody>
      </p:sp>
    </p:spTree>
    <p:extLst>
      <p:ext uri="{BB962C8B-B14F-4D97-AF65-F5344CB8AC3E}">
        <p14:creationId xmlns:p14="http://schemas.microsoft.com/office/powerpoint/2010/main" val="1809463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897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0" dirty="0"/>
          </a:p>
        </p:txBody>
      </p:sp>
    </p:spTree>
    <p:extLst>
      <p:ext uri="{BB962C8B-B14F-4D97-AF65-F5344CB8AC3E}">
        <p14:creationId xmlns:p14="http://schemas.microsoft.com/office/powerpoint/2010/main" val="483688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7343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92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6661" tIns="48331" rIns="96661" bIns="48331"/>
          <a:lstStyle/>
          <a:p>
            <a:pPr marL="0" marR="0" lvl="0" indent="0" algn="r" defTabSz="966612"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300" b="0" i="0" u="none" strike="noStrike" kern="1200" cap="none" spc="0" normalizeH="0" baseline="0" noProof="0">
                <a:ln>
                  <a:noFill/>
                </a:ln>
                <a:solidFill>
                  <a:prstClr val="black"/>
                </a:solidFill>
                <a:effectLst/>
                <a:uLnTx/>
                <a:uFillTx/>
                <a:latin typeface="Calibri" panose="020F0502020204030204"/>
                <a:ea typeface="Helvetica Neue Medium"/>
                <a:cs typeface="Helvetica Neue Medium"/>
                <a:sym typeface="Helvetica Neue"/>
              </a:rPr>
              <a:pPr marL="0" marR="0" lvl="0" indent="0" algn="r" defTabSz="966612"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Helvetica Neue Medium"/>
              <a:cs typeface="Helvetica Neue Medium"/>
              <a:sym typeface="Helvetica Neue"/>
            </a:endParaRPr>
          </a:p>
        </p:txBody>
      </p:sp>
    </p:spTree>
    <p:extLst>
      <p:ext uri="{BB962C8B-B14F-4D97-AF65-F5344CB8AC3E}">
        <p14:creationId xmlns:p14="http://schemas.microsoft.com/office/powerpoint/2010/main" val="108958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dirty="0"/>
              <a:t>In 2004, I was in conversations with education leaders who worried that NCLB testing in ELA and math would narrow the curriculum. Some argued that educators should endorse more assessments—in social studies, science, foreign language, even arts—because “what gets measured gets taught.” Others said, “be careful what you wish for.”</a:t>
            </a:r>
          </a:p>
          <a:p>
            <a:pPr marL="457200" lvl="1" indent="0">
              <a:buFont typeface="Arial" panose="020B0604020202020204" pitchFamily="34" charset="0"/>
              <a:buNone/>
            </a:pPr>
            <a:endParaRPr lang="en-US" dirty="0"/>
          </a:p>
          <a:p>
            <a:pPr marL="457200" lvl="1" indent="0">
              <a:buFont typeface="Arial" panose="020B0604020202020204" pitchFamily="34" charset="0"/>
              <a:buNone/>
            </a:pPr>
            <a:r>
              <a:rPr lang="en-US" dirty="0"/>
              <a:t>The 2009 economic crisis—and resulting stimulus—fueled new energy around common standards and common testing—and helped stoke the backlash against testing.</a:t>
            </a:r>
          </a:p>
          <a:p>
            <a:pPr marL="457200" lvl="1" indent="0">
              <a:buFont typeface="Arial" panose="020B0604020202020204" pitchFamily="34" charset="0"/>
              <a:buNone/>
            </a:pPr>
            <a:endParaRPr lang="en-US" dirty="0"/>
          </a:p>
          <a:p>
            <a:pPr marL="457200" lvl="1" indent="0">
              <a:buFont typeface="Arial" panose="020B0604020202020204" pitchFamily="34" charset="0"/>
              <a:buNone/>
            </a:pPr>
            <a:r>
              <a:rPr lang="en-US" dirty="0"/>
              <a:t>The current crisis may send things in a wholly different direction. Now, as then, there are people who see opportunity for innovation amidst crisis. Proceed with caution.</a:t>
            </a:r>
          </a:p>
        </p:txBody>
      </p:sp>
      <p:sp>
        <p:nvSpPr>
          <p:cNvPr id="4" name="Slide Number Placeholder 3"/>
          <p:cNvSpPr>
            <a:spLocks noGrp="1"/>
          </p:cNvSpPr>
          <p:nvPr>
            <p:ph type="sldNum" sz="quarter" idx="5"/>
          </p:nvPr>
        </p:nvSpPr>
        <p:spPr/>
        <p:txBody>
          <a:bodyPr lIns="96661" tIns="48331" rIns="96661" bIns="48331"/>
          <a:lstStyle/>
          <a:p>
            <a:pPr marL="0" marR="0" lvl="0" indent="0" algn="r" defTabSz="966612"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300" b="0" i="0" u="none" strike="noStrike" kern="1200" cap="none" spc="0" normalizeH="0" baseline="0" noProof="0">
                <a:ln>
                  <a:noFill/>
                </a:ln>
                <a:solidFill>
                  <a:prstClr val="black"/>
                </a:solidFill>
                <a:effectLst/>
                <a:uLnTx/>
                <a:uFillTx/>
                <a:latin typeface="Calibri" panose="020F0502020204030204"/>
                <a:ea typeface="Helvetica Neue Medium"/>
                <a:cs typeface="Helvetica Neue Medium"/>
                <a:sym typeface="Helvetica Neue"/>
              </a:rPr>
              <a:pPr marL="0" marR="0" lvl="0" indent="0" algn="r" defTabSz="966612"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Helvetica Neue Medium"/>
              <a:cs typeface="Helvetica Neue Medium"/>
              <a:sym typeface="Helvetica Neue"/>
            </a:endParaRPr>
          </a:p>
        </p:txBody>
      </p:sp>
    </p:spTree>
    <p:extLst>
      <p:ext uri="{BB962C8B-B14F-4D97-AF65-F5344CB8AC3E}">
        <p14:creationId xmlns:p14="http://schemas.microsoft.com/office/powerpoint/2010/main" val="179118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highlight>
                  <a:srgbClr val="FFFF00"/>
                </a:highlight>
              </a:rPr>
              <a:t>This was the vision of assessment many expected in the early part of the past decade.</a:t>
            </a:r>
          </a:p>
          <a:p>
            <a:endParaRPr lang="en-US" sz="1200" b="0" dirty="0">
              <a:highlight>
                <a:srgbClr val="FFFF00"/>
              </a:highlight>
            </a:endParaRPr>
          </a:p>
          <a:p>
            <a:r>
              <a:rPr lang="en-US" sz="1200" b="0" dirty="0">
                <a:highlight>
                  <a:srgbClr val="FFFF00"/>
                </a:highlight>
              </a:rPr>
              <a:t>These were the states involved in developing the test—but they didn’t all adopt.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3012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National Assessments:</a:t>
            </a:r>
          </a:p>
          <a:p>
            <a:r>
              <a:rPr lang="en-US" sz="1200" b="1" dirty="0"/>
              <a:t>ACT: </a:t>
            </a:r>
            <a:r>
              <a:rPr lang="en-US" sz="1200" dirty="0"/>
              <a:t>AL, AR, MT, NE, WI, WY </a:t>
            </a:r>
            <a:r>
              <a:rPr lang="en-US" sz="1200" b="1" dirty="0"/>
              <a:t>(6)</a:t>
            </a:r>
          </a:p>
          <a:p>
            <a:r>
              <a:rPr lang="en-US" sz="1200" b="1" dirty="0"/>
              <a:t>SAT: </a:t>
            </a:r>
            <a:r>
              <a:rPr lang="en-US" sz="1200" dirty="0"/>
              <a:t>CO, CT, DE, D.C., IL, ME, NH, RI, WV </a:t>
            </a:r>
            <a:r>
              <a:rPr lang="en-US" sz="1200" b="1" dirty="0"/>
              <a:t>(9)</a:t>
            </a:r>
          </a:p>
          <a:p>
            <a:r>
              <a:rPr lang="en-US" sz="1200" b="1" dirty="0"/>
              <a:t>ACT or SAT: </a:t>
            </a:r>
            <a:r>
              <a:rPr lang="en-US" sz="1200" dirty="0"/>
              <a:t>OK</a:t>
            </a:r>
            <a:r>
              <a:rPr lang="en-US" sz="1200" b="1" dirty="0"/>
              <a:t> (1)</a:t>
            </a:r>
          </a:p>
          <a:p>
            <a:endParaRPr lang="en-US" sz="1200" b="1" dirty="0"/>
          </a:p>
          <a:p>
            <a:r>
              <a:rPr lang="en-US" sz="1200" b="1" dirty="0"/>
              <a:t>Consortia Assessments:</a:t>
            </a:r>
          </a:p>
          <a:p>
            <a:r>
              <a:rPr lang="en-US" sz="1200" b="1" dirty="0"/>
              <a:t>PARCC</a:t>
            </a:r>
            <a:r>
              <a:rPr lang="en-US" sz="1200" dirty="0"/>
              <a:t>: D.C., MD, NJ, NM </a:t>
            </a:r>
            <a:r>
              <a:rPr lang="en-US" sz="1200" b="1" dirty="0"/>
              <a:t>(4)</a:t>
            </a:r>
          </a:p>
          <a:p>
            <a:r>
              <a:rPr lang="en-US" sz="1200" b="1" dirty="0"/>
              <a:t>Smarter Balanced</a:t>
            </a:r>
            <a:r>
              <a:rPr lang="en-US" sz="1200" dirty="0"/>
              <a:t>: CA, HI, ID, OR, SD, VT, WA </a:t>
            </a:r>
            <a:r>
              <a:rPr lang="en-US" sz="1200" b="1" dirty="0"/>
              <a:t>(7)</a:t>
            </a:r>
          </a:p>
          <a:p>
            <a:endParaRPr lang="en-US" sz="1200" b="1" dirty="0"/>
          </a:p>
          <a:p>
            <a:r>
              <a:rPr lang="en-US" sz="1200" b="1" dirty="0"/>
              <a:t>State Assessments: </a:t>
            </a:r>
          </a:p>
          <a:p>
            <a:r>
              <a:rPr lang="en-US" sz="1200" dirty="0"/>
              <a:t>AK, AZ, FL, GA, IN, IA, KS, KY, LA, MA, MI, MN, MS, MO, NV, NY, NC, ND, OH, PA, SC, TN, TX, UT, VA, WY </a:t>
            </a:r>
            <a:r>
              <a:rPr lang="en-US" sz="1200" b="1" dirty="0"/>
              <a:t>(26)</a:t>
            </a:r>
            <a:endParaRPr lang="en-US" sz="1200" b="1"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3012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6322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915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7853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6ED2-A02A-E748-9AC4-2821364718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79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a:gsLst>
            <a:gs pos="0">
              <a:srgbClr val="796E65"/>
            </a:gs>
            <a:gs pos="100000">
              <a:schemeClr val="bg2">
                <a:lumMod val="25000"/>
              </a:schemeClr>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7EA2-1717-FE41-8504-3899DC0894AD}"/>
              </a:ext>
            </a:extLst>
          </p:cNvPr>
          <p:cNvSpPr>
            <a:spLocks noGrp="1"/>
          </p:cNvSpPr>
          <p:nvPr>
            <p:ph type="title" hasCustomPrompt="1"/>
          </p:nvPr>
        </p:nvSpPr>
        <p:spPr>
          <a:xfrm>
            <a:off x="831850" y="663602"/>
            <a:ext cx="7909194" cy="2852737"/>
          </a:xfrm>
        </p:spPr>
        <p:txBody>
          <a:bodyPr anchor="b"/>
          <a:lstStyle>
            <a:lvl1pPr>
              <a:defRPr sz="6000">
                <a:solidFill>
                  <a:schemeClr val="bg1"/>
                </a:solidFill>
              </a:defRPr>
            </a:lvl1pPr>
          </a:lstStyle>
          <a:p>
            <a:r>
              <a:rPr lang="en-US" dirty="0"/>
              <a:t>Introduce a main concept here.</a:t>
            </a:r>
          </a:p>
        </p:txBody>
      </p:sp>
      <p:sp>
        <p:nvSpPr>
          <p:cNvPr id="3" name="Text Placeholder 2">
            <a:extLst>
              <a:ext uri="{FF2B5EF4-FFF2-40B4-BE49-F238E27FC236}">
                <a16:creationId xmlns:a16="http://schemas.microsoft.com/office/drawing/2014/main" id="{D25BEE41-96F9-994F-ADDC-DC27ACC16475}"/>
              </a:ext>
            </a:extLst>
          </p:cNvPr>
          <p:cNvSpPr>
            <a:spLocks noGrp="1"/>
          </p:cNvSpPr>
          <p:nvPr>
            <p:ph type="body" idx="1" hasCustomPrompt="1"/>
          </p:nvPr>
        </p:nvSpPr>
        <p:spPr>
          <a:xfrm>
            <a:off x="831850" y="4263998"/>
            <a:ext cx="10515600" cy="1500187"/>
          </a:xfrm>
        </p:spPr>
        <p:txBody>
          <a:bodyPr/>
          <a:lstStyle>
            <a:lvl1pPr marL="0" indent="0">
              <a:buNone/>
              <a:defRPr sz="24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Give some brief additional context or delete this box if unnecessary.</a:t>
            </a:r>
          </a:p>
        </p:txBody>
      </p:sp>
      <p:cxnSp>
        <p:nvCxnSpPr>
          <p:cNvPr id="9" name="Straight Connector 8">
            <a:extLst>
              <a:ext uri="{FF2B5EF4-FFF2-40B4-BE49-F238E27FC236}">
                <a16:creationId xmlns:a16="http://schemas.microsoft.com/office/drawing/2014/main" id="{617BC4B0-7B43-E449-AC83-C415176E92E3}"/>
              </a:ext>
            </a:extLst>
          </p:cNvPr>
          <p:cNvCxnSpPr/>
          <p:nvPr userDrawn="1"/>
        </p:nvCxnSpPr>
        <p:spPr>
          <a:xfrm>
            <a:off x="831850" y="3890075"/>
            <a:ext cx="7909194"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D411CE55-ABC3-F24D-B3E6-D254652389D6}"/>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196391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p:spPr>
        <p:txBody>
          <a:bodyPr anchor="ctr" anchorCtr="0">
            <a:noAutofit/>
          </a:bodyPr>
          <a:lstStyle>
            <a:lvl1pPr>
              <a:defRPr sz="13800"/>
            </a:lvl1pPr>
          </a:lstStyle>
          <a:p>
            <a:r>
              <a:rPr lang="en-US" dirty="0"/>
              <a:t>X%</a:t>
            </a:r>
          </a:p>
        </p:txBody>
      </p:sp>
      <p:sp>
        <p:nvSpPr>
          <p:cNvPr id="3" name="Date Placeholder 2">
            <a:extLst>
              <a:ext uri="{FF2B5EF4-FFF2-40B4-BE49-F238E27FC236}">
                <a16:creationId xmlns:a16="http://schemas.microsoft.com/office/drawing/2014/main" id="{0F80ACF2-9C19-294A-8E61-121858702D19}"/>
              </a:ext>
            </a:extLst>
          </p:cNvPr>
          <p:cNvSpPr>
            <a:spLocks noGrp="1"/>
          </p:cNvSpPr>
          <p:nvPr>
            <p:ph type="dt" sz="half" idx="10"/>
          </p:nvPr>
        </p:nvSpPr>
        <p:spPr/>
        <p:txBody>
          <a:bodyPr/>
          <a:lstStyle/>
          <a:p>
            <a:r>
              <a:rPr lang="en-US"/>
              <a:t>www.ecs.org    |    @EdCommission</a:t>
            </a:r>
            <a:endParaRPr lang="en-US" dirty="0"/>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p:spPr>
        <p:txBody>
          <a:bodyPr anchor="ctr" anchorCtr="0"/>
          <a:lstStyle>
            <a:lvl1pPr marL="0" indent="0">
              <a:buNone/>
              <a:defRPr sz="7200" b="1"/>
            </a:lvl1pPr>
          </a:lstStyle>
          <a:p>
            <a:pPr lvl="0"/>
            <a:r>
              <a:rPr lang="en-US" dirty="0"/>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p:spPr>
        <p:txBody>
          <a:bodyPr anchor="ctr" anchorCtr="0"/>
          <a:lstStyle>
            <a:lvl1pPr marL="0" indent="0">
              <a:buNone/>
              <a:defRPr/>
            </a:lvl1pPr>
          </a:lstStyle>
          <a:p>
            <a:r>
              <a:rPr lang="en-US" sz="2800" b="0" dirty="0"/>
              <a:t>This is what they do or what the % means.</a:t>
            </a:r>
          </a:p>
        </p:txBody>
      </p:sp>
    </p:spTree>
    <p:extLst>
      <p:ext uri="{BB962C8B-B14F-4D97-AF65-F5344CB8AC3E}">
        <p14:creationId xmlns:p14="http://schemas.microsoft.com/office/powerpoint/2010/main" val="119566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rgbClr val="97478A"/>
            </a:gs>
            <a:gs pos="100000">
              <a:srgbClr val="5C3077"/>
            </a:gs>
          </a:gsLst>
          <a:lin ang="2700000" scaled="0"/>
        </a:gra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711200" y="1092200"/>
            <a:ext cx="10972800" cy="3962400"/>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684973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E2494001-9CBC-BD45-BEE4-3E8455BFDBE9}"/>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
        <p:nvSpPr>
          <p:cNvPr id="6" name="Title 1">
            <a:extLst>
              <a:ext uri="{FF2B5EF4-FFF2-40B4-BE49-F238E27FC236}">
                <a16:creationId xmlns:a16="http://schemas.microsoft.com/office/drawing/2014/main" id="{218B9174-2BE3-5949-B02D-1E483CCE0EE0}"/>
              </a:ext>
            </a:extLst>
          </p:cNvPr>
          <p:cNvSpPr>
            <a:spLocks noGrp="1"/>
          </p:cNvSpPr>
          <p:nvPr>
            <p:ph type="title"/>
          </p:nvPr>
        </p:nvSpPr>
        <p:spPr>
          <a:xfrm>
            <a:off x="838200" y="365125"/>
            <a:ext cx="10515600" cy="1325563"/>
          </a:xfrm>
        </p:spPr>
        <p:txBody>
          <a:bodyPr/>
          <a:lstStyle/>
          <a:p>
            <a:r>
              <a:rPr lang="en-US"/>
              <a:t>Click to edit Master title style</a:t>
            </a:r>
          </a:p>
        </p:txBody>
      </p:sp>
    </p:spTree>
    <p:extLst>
      <p:ext uri="{BB962C8B-B14F-4D97-AF65-F5344CB8AC3E}">
        <p14:creationId xmlns:p14="http://schemas.microsoft.com/office/powerpoint/2010/main" val="10037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7DFE4E-D059-8847-A183-60ED301BBD99}"/>
              </a:ext>
            </a:extLst>
          </p:cNvPr>
          <p:cNvSpPr>
            <a:spLocks noGrp="1"/>
          </p:cNvSpPr>
          <p:nvPr>
            <p:ph type="title" hasCustomPrompt="1"/>
          </p:nvPr>
        </p:nvSpPr>
        <p:spPr>
          <a:xfrm>
            <a:off x="831850" y="663602"/>
            <a:ext cx="7909194" cy="2852737"/>
          </a:xfrm>
        </p:spPr>
        <p:txBody>
          <a:bodyPr anchor="b"/>
          <a:lstStyle>
            <a:lvl1pPr>
              <a:defRPr sz="6000">
                <a:solidFill>
                  <a:schemeClr val="bg1"/>
                </a:solidFill>
              </a:defRPr>
            </a:lvl1pPr>
          </a:lstStyle>
          <a:p>
            <a:r>
              <a:rPr lang="en-US" dirty="0"/>
              <a:t>Introduce a main concept here.</a:t>
            </a:r>
          </a:p>
        </p:txBody>
      </p:sp>
      <p:sp>
        <p:nvSpPr>
          <p:cNvPr id="10" name="Text Placeholder 2">
            <a:extLst>
              <a:ext uri="{FF2B5EF4-FFF2-40B4-BE49-F238E27FC236}">
                <a16:creationId xmlns:a16="http://schemas.microsoft.com/office/drawing/2014/main" id="{AA1AADCA-9991-2041-B7F8-94FAFF152282}"/>
              </a:ext>
            </a:extLst>
          </p:cNvPr>
          <p:cNvSpPr>
            <a:spLocks noGrp="1"/>
          </p:cNvSpPr>
          <p:nvPr>
            <p:ph type="body" idx="1" hasCustomPrompt="1"/>
          </p:nvPr>
        </p:nvSpPr>
        <p:spPr>
          <a:xfrm>
            <a:off x="831850" y="4263998"/>
            <a:ext cx="10515600" cy="1500187"/>
          </a:xfrm>
        </p:spPr>
        <p:txBody>
          <a:bodyPr>
            <a:normAutofit/>
          </a:bodyPr>
          <a:lstStyle>
            <a:lvl1pPr marL="0" indent="0">
              <a:buNone/>
              <a:defRPr sz="28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Give some brief additional context or delete this box if unnecessary.</a:t>
            </a:r>
          </a:p>
        </p:txBody>
      </p:sp>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11950"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245E70D9-10F7-D24F-AA0E-A99A91B4091E}"/>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dirty="0" err="1"/>
              <a:t>www.ecs.org</a:t>
            </a:r>
            <a:r>
              <a:rPr lang="en-US" dirty="0"/>
              <a:t>    |    @EdCommission</a:t>
            </a:r>
          </a:p>
        </p:txBody>
      </p:sp>
    </p:spTree>
    <p:extLst>
      <p:ext uri="{BB962C8B-B14F-4D97-AF65-F5344CB8AC3E}">
        <p14:creationId xmlns:p14="http://schemas.microsoft.com/office/powerpoint/2010/main" val="1016618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5C8D-3F87-424F-BBC3-FD3E06E583A9}"/>
              </a:ext>
            </a:extLst>
          </p:cNvPr>
          <p:cNvSpPr>
            <a:spLocks noGrp="1"/>
          </p:cNvSpPr>
          <p:nvPr>
            <p:ph type="ctrTitle" hasCustomPrompt="1"/>
          </p:nvPr>
        </p:nvSpPr>
        <p:spPr>
          <a:xfrm>
            <a:off x="4425696" y="1122363"/>
            <a:ext cx="6784848" cy="2387600"/>
          </a:xfrm>
        </p:spPr>
        <p:txBody>
          <a:bodyPr anchor="b"/>
          <a:lstStyle>
            <a:lvl1pPr algn="l">
              <a:defRPr sz="6000"/>
            </a:lvl1pPr>
          </a:lstStyle>
          <a:p>
            <a:r>
              <a:rPr lang="en-US" dirty="0"/>
              <a:t>Pair this template with a symbol to the left. </a:t>
            </a:r>
          </a:p>
        </p:txBody>
      </p:sp>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BDBF0BB3-9270-2C42-B71E-ED2B33279E8D}"/>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2778136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5065A8E5-9635-0845-B82B-7027D676B084}"/>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316744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p:spPr>
        <p:txBody>
          <a:bodyPr anchor="ctr" anchorCtr="0">
            <a:noAutofit/>
          </a:bodyPr>
          <a:lstStyle>
            <a:lvl1pPr>
              <a:defRPr sz="13800"/>
            </a:lvl1pPr>
          </a:lstStyle>
          <a:p>
            <a:r>
              <a:rPr lang="en-US" dirty="0"/>
              <a:t>X%</a:t>
            </a:r>
          </a:p>
        </p:txBody>
      </p:sp>
      <p:sp>
        <p:nvSpPr>
          <p:cNvPr id="3" name="Date Placeholder 2">
            <a:extLst>
              <a:ext uri="{FF2B5EF4-FFF2-40B4-BE49-F238E27FC236}">
                <a16:creationId xmlns:a16="http://schemas.microsoft.com/office/drawing/2014/main" id="{0F80ACF2-9C19-294A-8E61-121858702D19}"/>
              </a:ext>
            </a:extLst>
          </p:cNvPr>
          <p:cNvSpPr>
            <a:spLocks noGrp="1"/>
          </p:cNvSpPr>
          <p:nvPr>
            <p:ph type="dt" sz="half" idx="10"/>
          </p:nvPr>
        </p:nvSpPr>
        <p:spPr/>
        <p:txBody>
          <a:bodyPr/>
          <a:lstStyle/>
          <a:p>
            <a:r>
              <a:rPr lang="en-US"/>
              <a:t>www.ecs.org    |    @EdCommission</a:t>
            </a:r>
            <a:endParaRPr lang="en-US" dirty="0"/>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p:spPr>
        <p:txBody>
          <a:bodyPr anchor="ctr" anchorCtr="0"/>
          <a:lstStyle>
            <a:lvl1pPr marL="0" indent="0">
              <a:buNone/>
              <a:defRPr sz="7200" b="1"/>
            </a:lvl1pPr>
          </a:lstStyle>
          <a:p>
            <a:pPr lvl="0"/>
            <a:r>
              <a:rPr lang="en-US" dirty="0"/>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p:spPr>
        <p:txBody>
          <a:bodyPr anchor="ctr" anchorCtr="0"/>
          <a:lstStyle>
            <a:lvl1pPr marL="0" indent="0">
              <a:buNone/>
              <a:defRPr/>
            </a:lvl1pPr>
          </a:lstStyle>
          <a:p>
            <a:r>
              <a:rPr lang="en-US" sz="2800" b="0" dirty="0"/>
              <a:t>This is what they do or what the % means.</a:t>
            </a:r>
          </a:p>
        </p:txBody>
      </p:sp>
    </p:spTree>
    <p:extLst>
      <p:ext uri="{BB962C8B-B14F-4D97-AF65-F5344CB8AC3E}">
        <p14:creationId xmlns:p14="http://schemas.microsoft.com/office/powerpoint/2010/main" val="370522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rgbClr val="E48123"/>
            </a:gs>
            <a:gs pos="100000">
              <a:srgbClr val="CA5622"/>
            </a:gs>
          </a:gsLst>
          <a:lin ang="2700000" scaled="0"/>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11200" y="1092200"/>
            <a:ext cx="10972800" cy="3962400"/>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239323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5D72-4AD5-D349-B363-064DABDF67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6E4AD4-CCE8-8C45-B041-E9D5B5EA010D}"/>
              </a:ext>
            </a:extLst>
          </p:cNvPr>
          <p:cNvSpPr>
            <a:spLocks noGrp="1"/>
          </p:cNvSpPr>
          <p:nvPr>
            <p:ph type="dt" sz="half" idx="10"/>
          </p:nvPr>
        </p:nvSpPr>
        <p:spPr/>
        <p:txBody>
          <a:bodyPr/>
          <a:lstStyle/>
          <a:p>
            <a:r>
              <a:rPr lang="en-US"/>
              <a:t>www.ecs.org    |    @EdCommission</a:t>
            </a:r>
            <a:endParaRPr lang="en-US" dirty="0"/>
          </a:p>
        </p:txBody>
      </p:sp>
    </p:spTree>
    <p:extLst>
      <p:ext uri="{BB962C8B-B14F-4D97-AF65-F5344CB8AC3E}">
        <p14:creationId xmlns:p14="http://schemas.microsoft.com/office/powerpoint/2010/main" val="3991767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7DFE4E-D059-8847-A183-60ED301BBD99}"/>
              </a:ext>
            </a:extLst>
          </p:cNvPr>
          <p:cNvSpPr>
            <a:spLocks noGrp="1"/>
          </p:cNvSpPr>
          <p:nvPr>
            <p:ph type="title" hasCustomPrompt="1"/>
          </p:nvPr>
        </p:nvSpPr>
        <p:spPr>
          <a:xfrm>
            <a:off x="831850" y="663602"/>
            <a:ext cx="7909194" cy="2852737"/>
          </a:xfrm>
        </p:spPr>
        <p:txBody>
          <a:bodyPr anchor="b"/>
          <a:lstStyle>
            <a:lvl1pPr>
              <a:defRPr sz="6000">
                <a:solidFill>
                  <a:schemeClr val="bg1"/>
                </a:solidFill>
              </a:defRPr>
            </a:lvl1pPr>
          </a:lstStyle>
          <a:p>
            <a:r>
              <a:rPr lang="en-US" dirty="0"/>
              <a:t>Introduce a main concept here.</a:t>
            </a:r>
          </a:p>
        </p:txBody>
      </p:sp>
      <p:sp>
        <p:nvSpPr>
          <p:cNvPr id="10" name="Text Placeholder 2">
            <a:extLst>
              <a:ext uri="{FF2B5EF4-FFF2-40B4-BE49-F238E27FC236}">
                <a16:creationId xmlns:a16="http://schemas.microsoft.com/office/drawing/2014/main" id="{AA1AADCA-9991-2041-B7F8-94FAFF152282}"/>
              </a:ext>
            </a:extLst>
          </p:cNvPr>
          <p:cNvSpPr>
            <a:spLocks noGrp="1"/>
          </p:cNvSpPr>
          <p:nvPr>
            <p:ph type="body" idx="1" hasCustomPrompt="1"/>
          </p:nvPr>
        </p:nvSpPr>
        <p:spPr>
          <a:xfrm>
            <a:off x="831850" y="4263998"/>
            <a:ext cx="10515600" cy="1500187"/>
          </a:xfrm>
        </p:spPr>
        <p:txBody>
          <a:bodyPr>
            <a:normAutofit/>
          </a:bodyPr>
          <a:lstStyle>
            <a:lvl1pPr marL="0" indent="0">
              <a:buNone/>
              <a:defRPr sz="28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Give some brief additional context or delete this box if unnecessary.</a:t>
            </a:r>
          </a:p>
        </p:txBody>
      </p:sp>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11950"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53E17D9C-9DDA-8E46-B34F-40DA66690939}"/>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93015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5C8D-3F87-424F-BBC3-FD3E06E583A9}"/>
              </a:ext>
            </a:extLst>
          </p:cNvPr>
          <p:cNvSpPr>
            <a:spLocks noGrp="1"/>
          </p:cNvSpPr>
          <p:nvPr>
            <p:ph type="ctrTitle" hasCustomPrompt="1"/>
          </p:nvPr>
        </p:nvSpPr>
        <p:spPr>
          <a:xfrm>
            <a:off x="4425696" y="1122363"/>
            <a:ext cx="6784848" cy="2387600"/>
          </a:xfrm>
        </p:spPr>
        <p:txBody>
          <a:bodyPr anchor="b"/>
          <a:lstStyle>
            <a:lvl1pPr algn="l">
              <a:defRPr sz="6000"/>
            </a:lvl1pPr>
          </a:lstStyle>
          <a:p>
            <a:r>
              <a:rPr lang="en-US" dirty="0"/>
              <a:t>Pair this template with a symbol to the left. </a:t>
            </a:r>
          </a:p>
        </p:txBody>
      </p:sp>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BDBF0BB3-9270-2C42-B71E-ED2B33279E8D}"/>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822218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5C8D-3F87-424F-BBC3-FD3E06E583A9}"/>
              </a:ext>
            </a:extLst>
          </p:cNvPr>
          <p:cNvSpPr>
            <a:spLocks noGrp="1"/>
          </p:cNvSpPr>
          <p:nvPr>
            <p:ph type="ctrTitle" hasCustomPrompt="1"/>
          </p:nvPr>
        </p:nvSpPr>
        <p:spPr>
          <a:xfrm>
            <a:off x="4425696" y="1122363"/>
            <a:ext cx="6784848" cy="2387600"/>
          </a:xfrm>
        </p:spPr>
        <p:txBody>
          <a:bodyPr anchor="b"/>
          <a:lstStyle>
            <a:lvl1pPr algn="l">
              <a:defRPr sz="6000"/>
            </a:lvl1pPr>
          </a:lstStyle>
          <a:p>
            <a:r>
              <a:rPr lang="en-US" dirty="0"/>
              <a:t>Pair this template with a symbol to the left. </a:t>
            </a:r>
          </a:p>
        </p:txBody>
      </p:sp>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BDBF0BB3-9270-2C42-B71E-ED2B33279E8D}"/>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718923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5065A8E5-9635-0845-B82B-7027D676B084}"/>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4103823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p:spPr>
        <p:txBody>
          <a:bodyPr anchor="ctr" anchorCtr="0">
            <a:noAutofit/>
          </a:bodyPr>
          <a:lstStyle>
            <a:lvl1pPr>
              <a:defRPr sz="13800"/>
            </a:lvl1pPr>
          </a:lstStyle>
          <a:p>
            <a:r>
              <a:rPr lang="en-US" dirty="0"/>
              <a:t>X%</a:t>
            </a:r>
          </a:p>
        </p:txBody>
      </p:sp>
      <p:sp>
        <p:nvSpPr>
          <p:cNvPr id="3" name="Date Placeholder 2">
            <a:extLst>
              <a:ext uri="{FF2B5EF4-FFF2-40B4-BE49-F238E27FC236}">
                <a16:creationId xmlns:a16="http://schemas.microsoft.com/office/drawing/2014/main" id="{0F80ACF2-9C19-294A-8E61-121858702D19}"/>
              </a:ext>
            </a:extLst>
          </p:cNvPr>
          <p:cNvSpPr>
            <a:spLocks noGrp="1"/>
          </p:cNvSpPr>
          <p:nvPr>
            <p:ph type="dt" sz="half" idx="10"/>
          </p:nvPr>
        </p:nvSpPr>
        <p:spPr/>
        <p:txBody>
          <a:bodyPr/>
          <a:lstStyle/>
          <a:p>
            <a:r>
              <a:rPr lang="en-US"/>
              <a:t>www.ecs.org    |    @EdCommission</a:t>
            </a:r>
            <a:endParaRPr lang="en-US" dirty="0"/>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p:spPr>
        <p:txBody>
          <a:bodyPr anchor="ctr" anchorCtr="0"/>
          <a:lstStyle>
            <a:lvl1pPr marL="0" indent="0">
              <a:buNone/>
              <a:defRPr sz="7200" b="1"/>
            </a:lvl1pPr>
          </a:lstStyle>
          <a:p>
            <a:pPr lvl="0"/>
            <a:r>
              <a:rPr lang="en-US" dirty="0"/>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p:spPr>
        <p:txBody>
          <a:bodyPr anchor="ctr" anchorCtr="0"/>
          <a:lstStyle>
            <a:lvl1pPr marL="0" indent="0">
              <a:buNone/>
              <a:defRPr/>
            </a:lvl1pPr>
          </a:lstStyle>
          <a:p>
            <a:r>
              <a:rPr lang="en-US" sz="2800" b="0" dirty="0"/>
              <a:t>This is what they do or what the % means.</a:t>
            </a:r>
          </a:p>
        </p:txBody>
      </p:sp>
    </p:spTree>
    <p:extLst>
      <p:ext uri="{BB962C8B-B14F-4D97-AF65-F5344CB8AC3E}">
        <p14:creationId xmlns:p14="http://schemas.microsoft.com/office/powerpoint/2010/main" val="2239692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bg>
      <p:bgPr>
        <a:gradFill>
          <a:gsLst>
            <a:gs pos="0">
              <a:srgbClr val="84BD00"/>
            </a:gs>
            <a:gs pos="100000">
              <a:srgbClr val="078415"/>
            </a:gs>
          </a:gsLst>
          <a:lin ang="2700000" scaled="0"/>
        </a:gra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711200" y="1092200"/>
            <a:ext cx="10972800" cy="3962400"/>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787800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0">
              <a:srgbClr val="84BD00"/>
            </a:gs>
            <a:gs pos="99000">
              <a:srgbClr val="078415"/>
            </a:gs>
          </a:gsLst>
          <a:lin ang="2700000" scaled="0"/>
        </a:grad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E2494001-9CBC-BD45-BEE4-3E8455BFDBE9}"/>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
        <p:nvSpPr>
          <p:cNvPr id="6" name="Title 1">
            <a:extLst>
              <a:ext uri="{FF2B5EF4-FFF2-40B4-BE49-F238E27FC236}">
                <a16:creationId xmlns:a16="http://schemas.microsoft.com/office/drawing/2014/main" id="{218B9174-2BE3-5949-B02D-1E483CCE0EE0}"/>
              </a:ext>
            </a:extLst>
          </p:cNvPr>
          <p:cNvSpPr>
            <a:spLocks noGrp="1"/>
          </p:cNvSpPr>
          <p:nvPr>
            <p:ph type="title"/>
          </p:nvPr>
        </p:nvSpPr>
        <p:spPr>
          <a:xfrm>
            <a:off x="838200" y="365125"/>
            <a:ext cx="10515600" cy="1325563"/>
          </a:xfrm>
        </p:spPr>
        <p:txBody>
          <a:bodyPr/>
          <a:lstStyle/>
          <a:p>
            <a:r>
              <a:rPr lang="en-US"/>
              <a:t>Click to edit Master title style</a:t>
            </a:r>
          </a:p>
        </p:txBody>
      </p:sp>
    </p:spTree>
    <p:extLst>
      <p:ext uri="{BB962C8B-B14F-4D97-AF65-F5344CB8AC3E}">
        <p14:creationId xmlns:p14="http://schemas.microsoft.com/office/powerpoint/2010/main" val="1814610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7DFE4E-D059-8847-A183-60ED301BBD99}"/>
              </a:ext>
            </a:extLst>
          </p:cNvPr>
          <p:cNvSpPr>
            <a:spLocks noGrp="1"/>
          </p:cNvSpPr>
          <p:nvPr>
            <p:ph type="title" hasCustomPrompt="1"/>
          </p:nvPr>
        </p:nvSpPr>
        <p:spPr>
          <a:xfrm>
            <a:off x="831850" y="663602"/>
            <a:ext cx="7909194" cy="2852737"/>
          </a:xfrm>
          <a:prstGeom prst="rect">
            <a:avLst/>
          </a:prstGeom>
        </p:spPr>
        <p:txBody>
          <a:bodyPr anchor="b"/>
          <a:lstStyle>
            <a:lvl1pPr>
              <a:defRPr sz="6000">
                <a:solidFill>
                  <a:schemeClr val="tx1"/>
                </a:solidFill>
              </a:defRPr>
            </a:lvl1pPr>
          </a:lstStyle>
          <a:p>
            <a:r>
              <a:rPr lang="en-US" dirty="0"/>
              <a:t>Introduce a main concept here.</a:t>
            </a:r>
          </a:p>
        </p:txBody>
      </p:sp>
      <p:sp>
        <p:nvSpPr>
          <p:cNvPr id="10" name="Text Placeholder 2">
            <a:extLst>
              <a:ext uri="{FF2B5EF4-FFF2-40B4-BE49-F238E27FC236}">
                <a16:creationId xmlns:a16="http://schemas.microsoft.com/office/drawing/2014/main" id="{AA1AADCA-9991-2041-B7F8-94FAFF152282}"/>
              </a:ext>
            </a:extLst>
          </p:cNvPr>
          <p:cNvSpPr>
            <a:spLocks noGrp="1"/>
          </p:cNvSpPr>
          <p:nvPr>
            <p:ph type="body" idx="1" hasCustomPrompt="1"/>
          </p:nvPr>
        </p:nvSpPr>
        <p:spPr>
          <a:xfrm>
            <a:off x="831850" y="4263998"/>
            <a:ext cx="10515600" cy="1500187"/>
          </a:xfrm>
          <a:prstGeom prst="rect">
            <a:avLst/>
          </a:prstGeo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Give some brief additional context or delete this box if unnecessary.</a:t>
            </a:r>
          </a:p>
        </p:txBody>
      </p:sp>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11950"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9F093E3-0CD8-A841-97E0-2A7FBBCAAE4C}"/>
              </a:ext>
            </a:extLst>
          </p:cNvPr>
          <p:cNvPicPr>
            <a:picLocks noChangeAspect="1"/>
          </p:cNvPicPr>
          <p:nvPr userDrawn="1"/>
        </p:nvPicPr>
        <p:blipFill>
          <a:blip r:embed="rId2"/>
          <a:stretch>
            <a:fillRect/>
          </a:stretch>
        </p:blipFill>
        <p:spPr>
          <a:xfrm>
            <a:off x="9489482" y="6185515"/>
            <a:ext cx="2512016" cy="542981"/>
          </a:xfrm>
          <a:prstGeom prst="rect">
            <a:avLst/>
          </a:prstGeom>
        </p:spPr>
      </p:pic>
      <p:sp>
        <p:nvSpPr>
          <p:cNvPr id="9" name="Date Placeholder 3">
            <a:extLst>
              <a:ext uri="{FF2B5EF4-FFF2-40B4-BE49-F238E27FC236}">
                <a16:creationId xmlns:a16="http://schemas.microsoft.com/office/drawing/2014/main" id="{E906FAB5-AB02-A644-9F23-8EC3D1F5CD90}"/>
              </a:ext>
            </a:extLst>
          </p:cNvPr>
          <p:cNvSpPr>
            <a:spLocks noGrp="1"/>
          </p:cNvSpPr>
          <p:nvPr>
            <p:ph type="dt" sz="half" idx="2"/>
          </p:nvPr>
        </p:nvSpPr>
        <p:spPr>
          <a:xfrm>
            <a:off x="202770" y="6492875"/>
            <a:ext cx="2400945" cy="228600"/>
          </a:xfrm>
          <a:prstGeom prst="rect">
            <a:avLst/>
          </a:prstGeom>
        </p:spPr>
        <p:txBody>
          <a:bodyPr/>
          <a:lstStyle>
            <a:lvl1pPr>
              <a:defRPr sz="1000">
                <a:solidFill>
                  <a:srgbClr val="796E65"/>
                </a:solidFill>
                <a:latin typeface="Century Gothic" panose="020B0502020202020204" pitchFamily="34" charset="0"/>
              </a:defRPr>
            </a:lvl1pPr>
          </a:lstStyle>
          <a:p>
            <a:r>
              <a:rPr lang="en-US" dirty="0" err="1"/>
              <a:t>www.ecs.org</a:t>
            </a:r>
            <a:r>
              <a:rPr lang="en-US" dirty="0"/>
              <a:t>    |    @EdCommission</a:t>
            </a:r>
          </a:p>
        </p:txBody>
      </p:sp>
    </p:spTree>
    <p:extLst>
      <p:ext uri="{BB962C8B-B14F-4D97-AF65-F5344CB8AC3E}">
        <p14:creationId xmlns:p14="http://schemas.microsoft.com/office/powerpoint/2010/main" val="634371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5C8D-3F87-424F-BBC3-FD3E06E583A9}"/>
              </a:ext>
            </a:extLst>
          </p:cNvPr>
          <p:cNvSpPr>
            <a:spLocks noGrp="1"/>
          </p:cNvSpPr>
          <p:nvPr>
            <p:ph type="ctrTitle" hasCustomPrompt="1"/>
          </p:nvPr>
        </p:nvSpPr>
        <p:spPr>
          <a:xfrm>
            <a:off x="4425696" y="1122363"/>
            <a:ext cx="6784848" cy="2387600"/>
          </a:xfrm>
          <a:prstGeom prst="rect">
            <a:avLst/>
          </a:prstGeom>
        </p:spPr>
        <p:txBody>
          <a:bodyPr anchor="b"/>
          <a:lstStyle>
            <a:lvl1pPr algn="l">
              <a:defRPr sz="6000"/>
            </a:lvl1pPr>
          </a:lstStyle>
          <a:p>
            <a:r>
              <a:rPr lang="en-US" dirty="0"/>
              <a:t>Pair this template with a symbol to the left. </a:t>
            </a:r>
          </a:p>
        </p:txBody>
      </p:sp>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942CCC0-EA96-0E42-8003-191B805B62AE}"/>
              </a:ext>
            </a:extLst>
          </p:cNvPr>
          <p:cNvPicPr>
            <a:picLocks noChangeAspect="1"/>
          </p:cNvPicPr>
          <p:nvPr userDrawn="1"/>
        </p:nvPicPr>
        <p:blipFill>
          <a:blip r:embed="rId2"/>
          <a:stretch>
            <a:fillRect/>
          </a:stretch>
        </p:blipFill>
        <p:spPr>
          <a:xfrm>
            <a:off x="9489482" y="6185515"/>
            <a:ext cx="2512016" cy="542981"/>
          </a:xfrm>
          <a:prstGeom prst="rect">
            <a:avLst/>
          </a:prstGeom>
        </p:spPr>
      </p:pic>
      <p:sp>
        <p:nvSpPr>
          <p:cNvPr id="8" name="Date Placeholder 3">
            <a:extLst>
              <a:ext uri="{FF2B5EF4-FFF2-40B4-BE49-F238E27FC236}">
                <a16:creationId xmlns:a16="http://schemas.microsoft.com/office/drawing/2014/main" id="{D2826229-2A84-7043-BB62-581A67B881DA}"/>
              </a:ext>
            </a:extLst>
          </p:cNvPr>
          <p:cNvSpPr>
            <a:spLocks noGrp="1"/>
          </p:cNvSpPr>
          <p:nvPr>
            <p:ph type="dt" sz="half" idx="2"/>
          </p:nvPr>
        </p:nvSpPr>
        <p:spPr>
          <a:xfrm>
            <a:off x="202770" y="6492875"/>
            <a:ext cx="2400945" cy="228600"/>
          </a:xfrm>
          <a:prstGeom prst="rect">
            <a:avLst/>
          </a:prstGeom>
        </p:spPr>
        <p:txBody>
          <a:bodyPr/>
          <a:lstStyle>
            <a:lvl1pPr>
              <a:defRPr sz="1000">
                <a:solidFill>
                  <a:srgbClr val="796E65"/>
                </a:solidFill>
                <a:latin typeface="Century Gothic" panose="020B0502020202020204" pitchFamily="34" charset="0"/>
              </a:defRPr>
            </a:lvl1pPr>
          </a:lstStyle>
          <a:p>
            <a:r>
              <a:rPr lang="en-US" dirty="0" err="1"/>
              <a:t>www.ecs.org</a:t>
            </a:r>
            <a:r>
              <a:rPr lang="en-US" dirty="0"/>
              <a:t>    |    @EdCommission</a:t>
            </a:r>
          </a:p>
        </p:txBody>
      </p:sp>
    </p:spTree>
    <p:extLst>
      <p:ext uri="{BB962C8B-B14F-4D97-AF65-F5344CB8AC3E}">
        <p14:creationId xmlns:p14="http://schemas.microsoft.com/office/powerpoint/2010/main" val="2926177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a:xfrm>
            <a:off x="838200" y="365125"/>
            <a:ext cx="10515600" cy="1460500"/>
          </a:xfrm>
          <a:prstGeom prst="rect">
            <a:avLst/>
          </a:prstGeom>
        </p:spPr>
        <p:txBody>
          <a:bodyPr>
            <a:normAutofit/>
          </a:bodyPr>
          <a:lstStyle>
            <a:lvl1pPr>
              <a:defRPr sz="4500"/>
            </a:lvl1pPr>
          </a:lstStyle>
          <a:p>
            <a:r>
              <a:rPr lang="en-US" dirty="0"/>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a:xfrm>
            <a:off x="838200" y="1825625"/>
            <a:ext cx="10515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5065A8E5-9635-0845-B82B-7027D676B084}"/>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3048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a:prstGeom prst="rect">
            <a:avLst/>
          </a:prstGeom>
        </p:spPr>
        <p:txBody>
          <a:bodyPr anchor="ctr" anchorCtr="0">
            <a:noAutofit/>
          </a:bodyPr>
          <a:lstStyle>
            <a:lvl1pPr>
              <a:defRPr sz="13800"/>
            </a:lvl1pPr>
          </a:lstStyle>
          <a:p>
            <a:r>
              <a:rPr lang="en-US" dirty="0"/>
              <a:t>X%</a:t>
            </a:r>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a:prstGeom prst="rect">
            <a:avLst/>
          </a:prstGeom>
        </p:spPr>
        <p:txBody>
          <a:bodyPr anchor="ctr" anchorCtr="0"/>
          <a:lstStyle>
            <a:lvl1pPr marL="0" indent="0">
              <a:buNone/>
              <a:defRPr sz="7200" b="1"/>
            </a:lvl1pPr>
          </a:lstStyle>
          <a:p>
            <a:pPr lvl="0"/>
            <a:r>
              <a:rPr lang="en-US" dirty="0"/>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a:prstGeom prst="rect">
            <a:avLst/>
          </a:prstGeom>
        </p:spPr>
        <p:txBody>
          <a:bodyPr anchor="ctr" anchorCtr="0"/>
          <a:lstStyle>
            <a:lvl1pPr marL="0" indent="0">
              <a:buNone/>
              <a:defRPr/>
            </a:lvl1pPr>
          </a:lstStyle>
          <a:p>
            <a:r>
              <a:rPr lang="en-US" sz="2800" b="0" dirty="0"/>
              <a:t>This is what they do or what the % means.</a:t>
            </a:r>
          </a:p>
        </p:txBody>
      </p:sp>
      <p:pic>
        <p:nvPicPr>
          <p:cNvPr id="6" name="Picture 5">
            <a:extLst>
              <a:ext uri="{FF2B5EF4-FFF2-40B4-BE49-F238E27FC236}">
                <a16:creationId xmlns:a16="http://schemas.microsoft.com/office/drawing/2014/main" id="{626320F5-A63C-3D41-8574-4737044AE43D}"/>
              </a:ext>
            </a:extLst>
          </p:cNvPr>
          <p:cNvPicPr>
            <a:picLocks noChangeAspect="1"/>
          </p:cNvPicPr>
          <p:nvPr userDrawn="1"/>
        </p:nvPicPr>
        <p:blipFill>
          <a:blip r:embed="rId2"/>
          <a:stretch>
            <a:fillRect/>
          </a:stretch>
        </p:blipFill>
        <p:spPr>
          <a:xfrm>
            <a:off x="9489482" y="6185515"/>
            <a:ext cx="2512016" cy="542981"/>
          </a:xfrm>
          <a:prstGeom prst="rect">
            <a:avLst/>
          </a:prstGeom>
        </p:spPr>
      </p:pic>
      <p:sp>
        <p:nvSpPr>
          <p:cNvPr id="7" name="Date Placeholder 3">
            <a:extLst>
              <a:ext uri="{FF2B5EF4-FFF2-40B4-BE49-F238E27FC236}">
                <a16:creationId xmlns:a16="http://schemas.microsoft.com/office/drawing/2014/main" id="{90140D8A-F5A4-8749-BE69-7882AF996663}"/>
              </a:ext>
            </a:extLst>
          </p:cNvPr>
          <p:cNvSpPr>
            <a:spLocks noGrp="1"/>
          </p:cNvSpPr>
          <p:nvPr>
            <p:ph type="dt" sz="half" idx="2"/>
          </p:nvPr>
        </p:nvSpPr>
        <p:spPr>
          <a:xfrm>
            <a:off x="202770" y="6492875"/>
            <a:ext cx="2400945" cy="228600"/>
          </a:xfrm>
          <a:prstGeom prst="rect">
            <a:avLst/>
          </a:prstGeom>
        </p:spPr>
        <p:txBody>
          <a:bodyPr/>
          <a:lstStyle>
            <a:lvl1pPr>
              <a:defRPr sz="1000">
                <a:solidFill>
                  <a:srgbClr val="796E65"/>
                </a:solidFill>
                <a:latin typeface="Century Gothic" panose="020B0502020202020204" pitchFamily="34" charset="0"/>
              </a:defRPr>
            </a:lvl1pPr>
          </a:lstStyle>
          <a:p>
            <a:r>
              <a:rPr lang="en-US" dirty="0" err="1"/>
              <a:t>www.ecs.org</a:t>
            </a:r>
            <a:r>
              <a:rPr lang="en-US" dirty="0"/>
              <a:t>    |    @EdCommission</a:t>
            </a:r>
          </a:p>
        </p:txBody>
      </p:sp>
    </p:spTree>
    <p:extLst>
      <p:ext uri="{BB962C8B-B14F-4D97-AF65-F5344CB8AC3E}">
        <p14:creationId xmlns:p14="http://schemas.microsoft.com/office/powerpoint/2010/main" val="815081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chemeClr val="bg1"/>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711200" y="1092200"/>
            <a:ext cx="10972800" cy="3962400"/>
          </a:xfrm>
          <a:prstGeom prst="rect">
            <a:avLst/>
          </a:prstGeom>
        </p:spPr>
        <p:txBody>
          <a:bodyPr/>
          <a:lstStyle>
            <a:lvl1pPr algn="ctr">
              <a:defRPr/>
            </a:lvl1pPr>
          </a:lstStyle>
          <a:p>
            <a:r>
              <a:rPr lang="en-US"/>
              <a:t>Click to edit Master title style</a:t>
            </a:r>
          </a:p>
        </p:txBody>
      </p:sp>
      <p:pic>
        <p:nvPicPr>
          <p:cNvPr id="3" name="Picture 2">
            <a:extLst>
              <a:ext uri="{FF2B5EF4-FFF2-40B4-BE49-F238E27FC236}">
                <a16:creationId xmlns:a16="http://schemas.microsoft.com/office/drawing/2014/main" id="{8CD3D558-577D-2740-93DE-757165700EC7}"/>
              </a:ext>
            </a:extLst>
          </p:cNvPr>
          <p:cNvPicPr>
            <a:picLocks noChangeAspect="1"/>
          </p:cNvPicPr>
          <p:nvPr userDrawn="1"/>
        </p:nvPicPr>
        <p:blipFill>
          <a:blip r:embed="rId2"/>
          <a:stretch>
            <a:fillRect/>
          </a:stretch>
        </p:blipFill>
        <p:spPr>
          <a:xfrm>
            <a:off x="9489482" y="6185515"/>
            <a:ext cx="2512016" cy="542981"/>
          </a:xfrm>
          <a:prstGeom prst="rect">
            <a:avLst/>
          </a:prstGeom>
        </p:spPr>
      </p:pic>
      <p:sp>
        <p:nvSpPr>
          <p:cNvPr id="5" name="Date Placeholder 3">
            <a:extLst>
              <a:ext uri="{FF2B5EF4-FFF2-40B4-BE49-F238E27FC236}">
                <a16:creationId xmlns:a16="http://schemas.microsoft.com/office/drawing/2014/main" id="{80BA19B1-C10E-0E41-B1F6-CE874BDD7BB6}"/>
              </a:ext>
            </a:extLst>
          </p:cNvPr>
          <p:cNvSpPr>
            <a:spLocks noGrp="1"/>
          </p:cNvSpPr>
          <p:nvPr>
            <p:ph type="dt" sz="half" idx="2"/>
          </p:nvPr>
        </p:nvSpPr>
        <p:spPr>
          <a:xfrm>
            <a:off x="202770" y="6492875"/>
            <a:ext cx="2400945" cy="228600"/>
          </a:xfrm>
          <a:prstGeom prst="rect">
            <a:avLst/>
          </a:prstGeom>
        </p:spPr>
        <p:txBody>
          <a:bodyPr/>
          <a:lstStyle>
            <a:lvl1pPr>
              <a:defRPr sz="1000">
                <a:solidFill>
                  <a:srgbClr val="796E65"/>
                </a:solidFill>
                <a:latin typeface="Century Gothic" panose="020B0502020202020204" pitchFamily="34" charset="0"/>
              </a:defRPr>
            </a:lvl1pPr>
          </a:lstStyle>
          <a:p>
            <a:r>
              <a:rPr lang="en-US" dirty="0" err="1"/>
              <a:t>www.ecs.org</a:t>
            </a:r>
            <a:r>
              <a:rPr lang="en-US" dirty="0"/>
              <a:t>    |    @EdCommission</a:t>
            </a:r>
          </a:p>
        </p:txBody>
      </p:sp>
    </p:spTree>
    <p:extLst>
      <p:ext uri="{BB962C8B-B14F-4D97-AF65-F5344CB8AC3E}">
        <p14:creationId xmlns:p14="http://schemas.microsoft.com/office/powerpoint/2010/main" val="213979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796E65"/>
            </a:gs>
            <a:gs pos="100000">
              <a:schemeClr val="bg2">
                <a:lumMod val="25000"/>
              </a:schemeClr>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5065A8E5-9635-0845-B82B-7027D676B084}"/>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586632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8B9174-2BE3-5949-B02D-1E483CCE0E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pic>
        <p:nvPicPr>
          <p:cNvPr id="4" name="Picture 3">
            <a:extLst>
              <a:ext uri="{FF2B5EF4-FFF2-40B4-BE49-F238E27FC236}">
                <a16:creationId xmlns:a16="http://schemas.microsoft.com/office/drawing/2014/main" id="{ED3817AF-624F-AD4D-8CD3-0B77DE03BED0}"/>
              </a:ext>
            </a:extLst>
          </p:cNvPr>
          <p:cNvPicPr>
            <a:picLocks noChangeAspect="1"/>
          </p:cNvPicPr>
          <p:nvPr userDrawn="1"/>
        </p:nvPicPr>
        <p:blipFill>
          <a:blip r:embed="rId2"/>
          <a:stretch>
            <a:fillRect/>
          </a:stretch>
        </p:blipFill>
        <p:spPr>
          <a:xfrm>
            <a:off x="9489482" y="6185515"/>
            <a:ext cx="2512016" cy="542981"/>
          </a:xfrm>
          <a:prstGeom prst="rect">
            <a:avLst/>
          </a:prstGeom>
        </p:spPr>
      </p:pic>
      <p:sp>
        <p:nvSpPr>
          <p:cNvPr id="7" name="Date Placeholder 3">
            <a:extLst>
              <a:ext uri="{FF2B5EF4-FFF2-40B4-BE49-F238E27FC236}">
                <a16:creationId xmlns:a16="http://schemas.microsoft.com/office/drawing/2014/main" id="{8522E368-34A9-BB4E-9C74-B5F66FB22CAE}"/>
              </a:ext>
            </a:extLst>
          </p:cNvPr>
          <p:cNvSpPr>
            <a:spLocks noGrp="1"/>
          </p:cNvSpPr>
          <p:nvPr>
            <p:ph type="dt" sz="half" idx="2"/>
          </p:nvPr>
        </p:nvSpPr>
        <p:spPr>
          <a:xfrm>
            <a:off x="202770" y="6492875"/>
            <a:ext cx="2400945" cy="228600"/>
          </a:xfrm>
          <a:prstGeom prst="rect">
            <a:avLst/>
          </a:prstGeom>
        </p:spPr>
        <p:txBody>
          <a:bodyPr/>
          <a:lstStyle>
            <a:lvl1pPr>
              <a:defRPr sz="1000">
                <a:solidFill>
                  <a:srgbClr val="796E65"/>
                </a:solidFill>
                <a:latin typeface="Century Gothic" panose="020B0502020202020204" pitchFamily="34" charset="0"/>
              </a:defRPr>
            </a:lvl1pPr>
          </a:lstStyle>
          <a:p>
            <a:r>
              <a:rPr lang="en-US" dirty="0" err="1"/>
              <a:t>www.ecs.org</a:t>
            </a:r>
            <a:r>
              <a:rPr lang="en-US" dirty="0"/>
              <a:t>    |    @EdCommission</a:t>
            </a:r>
          </a:p>
        </p:txBody>
      </p:sp>
    </p:spTree>
    <p:extLst>
      <p:ext uri="{BB962C8B-B14F-4D97-AF65-F5344CB8AC3E}">
        <p14:creationId xmlns:p14="http://schemas.microsoft.com/office/powerpoint/2010/main" val="1667811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4912F1-032D-FC4C-8FE0-1C7C9F53C5F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291" b="11405"/>
          <a:stretch/>
        </p:blipFill>
        <p:spPr>
          <a:xfrm>
            <a:off x="0" y="1835888"/>
            <a:ext cx="12209943" cy="5022112"/>
          </a:xfrm>
          <a:prstGeom prst="rect">
            <a:avLst/>
          </a:prstGeom>
        </p:spPr>
      </p:pic>
      <p:sp>
        <p:nvSpPr>
          <p:cNvPr id="2" name="Title 1">
            <a:extLst>
              <a:ext uri="{FF2B5EF4-FFF2-40B4-BE49-F238E27FC236}">
                <a16:creationId xmlns:a16="http://schemas.microsoft.com/office/drawing/2014/main" id="{7CE3139F-BE8B-9040-AAE5-1EA63B31DE18}"/>
              </a:ext>
            </a:extLst>
          </p:cNvPr>
          <p:cNvSpPr>
            <a:spLocks noGrp="1"/>
          </p:cNvSpPr>
          <p:nvPr>
            <p:ph type="title" hasCustomPrompt="1"/>
          </p:nvPr>
        </p:nvSpPr>
        <p:spPr>
          <a:xfrm>
            <a:off x="838200" y="951279"/>
            <a:ext cx="5573889" cy="1322998"/>
          </a:xfrm>
          <a:prstGeom prst="rect">
            <a:avLst/>
          </a:prstGeom>
        </p:spPr>
        <p:txBody>
          <a:bodyPr/>
          <a:lstStyle/>
          <a:p>
            <a:r>
              <a:rPr lang="en-US" dirty="0"/>
              <a:t>Who we are.</a:t>
            </a:r>
          </a:p>
        </p:txBody>
      </p:sp>
      <p:sp>
        <p:nvSpPr>
          <p:cNvPr id="4" name="Title 1">
            <a:extLst>
              <a:ext uri="{FF2B5EF4-FFF2-40B4-BE49-F238E27FC236}">
                <a16:creationId xmlns:a16="http://schemas.microsoft.com/office/drawing/2014/main" id="{9067CF44-FD2E-BF4D-816A-19A931003A04}"/>
              </a:ext>
            </a:extLst>
          </p:cNvPr>
          <p:cNvSpPr txBox="1">
            <a:spLocks/>
          </p:cNvSpPr>
          <p:nvPr userDrawn="1"/>
        </p:nvSpPr>
        <p:spPr>
          <a:xfrm>
            <a:off x="838200" y="2960729"/>
            <a:ext cx="5573889" cy="183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pPr>
              <a:lnSpc>
                <a:spcPct val="130000"/>
              </a:lnSpc>
            </a:pPr>
            <a:r>
              <a:rPr lang="en-US" sz="3000" b="0" dirty="0"/>
              <a:t>The essential, indispensable member of any team addressing education policy.</a:t>
            </a:r>
          </a:p>
        </p:txBody>
      </p:sp>
      <p:cxnSp>
        <p:nvCxnSpPr>
          <p:cNvPr id="7" name="Straight Connector 6">
            <a:extLst>
              <a:ext uri="{FF2B5EF4-FFF2-40B4-BE49-F238E27FC236}">
                <a16:creationId xmlns:a16="http://schemas.microsoft.com/office/drawing/2014/main" id="{C2607D15-E294-F840-8CDB-0BE7F439EB73}"/>
              </a:ext>
            </a:extLst>
          </p:cNvPr>
          <p:cNvCxnSpPr/>
          <p:nvPr userDrawn="1"/>
        </p:nvCxnSpPr>
        <p:spPr>
          <a:xfrm>
            <a:off x="838199" y="2890390"/>
            <a:ext cx="5573889" cy="0"/>
          </a:xfrm>
          <a:prstGeom prst="line">
            <a:avLst/>
          </a:prstGeom>
          <a:ln w="38100" cap="rnd">
            <a:solidFill>
              <a:srgbClr val="97478A"/>
            </a:solidFill>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FC305AF-409F-3F4F-96BE-69DB6921B2F3}"/>
              </a:ext>
            </a:extLst>
          </p:cNvPr>
          <p:cNvPicPr>
            <a:picLocks noChangeAspect="1"/>
          </p:cNvPicPr>
          <p:nvPr userDrawn="1"/>
        </p:nvPicPr>
        <p:blipFill>
          <a:blip r:embed="rId3">
            <a:biLevel thresh="25000"/>
          </a:blip>
          <a:stretch>
            <a:fillRect/>
          </a:stretch>
        </p:blipFill>
        <p:spPr>
          <a:xfrm>
            <a:off x="9489482" y="6185515"/>
            <a:ext cx="2512016" cy="542982"/>
          </a:xfrm>
          <a:prstGeom prst="rect">
            <a:avLst/>
          </a:prstGeom>
        </p:spPr>
      </p:pic>
      <p:sp>
        <p:nvSpPr>
          <p:cNvPr id="10" name="Date Placeholder 3">
            <a:extLst>
              <a:ext uri="{FF2B5EF4-FFF2-40B4-BE49-F238E27FC236}">
                <a16:creationId xmlns:a16="http://schemas.microsoft.com/office/drawing/2014/main" id="{B011ADEA-CFC6-6A42-BB90-1860BDA3449E}"/>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dirty="0" err="1"/>
              <a:t>www.ecs.org</a:t>
            </a:r>
            <a:r>
              <a:rPr lang="en-US" dirty="0"/>
              <a:t>    |    @EdCommission</a:t>
            </a:r>
          </a:p>
        </p:txBody>
      </p:sp>
    </p:spTree>
    <p:extLst>
      <p:ext uri="{BB962C8B-B14F-4D97-AF65-F5344CB8AC3E}">
        <p14:creationId xmlns:p14="http://schemas.microsoft.com/office/powerpoint/2010/main" val="2572159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8" name="Picture 7" descr="A picture containing object&#10;&#10;Description automatically generated">
            <a:extLst>
              <a:ext uri="{FF2B5EF4-FFF2-40B4-BE49-F238E27FC236}">
                <a16:creationId xmlns:a16="http://schemas.microsoft.com/office/drawing/2014/main" id="{DAD53F92-483B-2C42-8F7D-0272BB2E8547}"/>
              </a:ext>
            </a:extLst>
          </p:cNvPr>
          <p:cNvPicPr>
            <a:picLocks noChangeAspect="1"/>
          </p:cNvPicPr>
          <p:nvPr userDrawn="1"/>
        </p:nvPicPr>
        <p:blipFill>
          <a:blip r:embed="rId2"/>
          <a:stretch>
            <a:fillRect/>
          </a:stretch>
        </p:blipFill>
        <p:spPr>
          <a:xfrm>
            <a:off x="0" y="437205"/>
            <a:ext cx="12192000" cy="6019800"/>
          </a:xfrm>
          <a:prstGeom prst="rect">
            <a:avLst/>
          </a:prstGeom>
        </p:spPr>
      </p:pic>
      <p:sp>
        <p:nvSpPr>
          <p:cNvPr id="2" name="Title 1">
            <a:extLst>
              <a:ext uri="{FF2B5EF4-FFF2-40B4-BE49-F238E27FC236}">
                <a16:creationId xmlns:a16="http://schemas.microsoft.com/office/drawing/2014/main" id="{7CE3139F-BE8B-9040-AAE5-1EA63B31DE18}"/>
              </a:ext>
            </a:extLst>
          </p:cNvPr>
          <p:cNvSpPr>
            <a:spLocks noGrp="1"/>
          </p:cNvSpPr>
          <p:nvPr>
            <p:ph type="title" hasCustomPrompt="1"/>
          </p:nvPr>
        </p:nvSpPr>
        <p:spPr>
          <a:xfrm>
            <a:off x="838200" y="951279"/>
            <a:ext cx="5573889" cy="1322998"/>
          </a:xfrm>
          <a:prstGeom prst="rect">
            <a:avLst/>
          </a:prstGeom>
        </p:spPr>
        <p:txBody>
          <a:bodyPr/>
          <a:lstStyle/>
          <a:p>
            <a:r>
              <a:rPr lang="en-US" dirty="0"/>
              <a:t>What we do.</a:t>
            </a:r>
          </a:p>
        </p:txBody>
      </p:sp>
      <p:sp>
        <p:nvSpPr>
          <p:cNvPr id="4" name="Title 1">
            <a:extLst>
              <a:ext uri="{FF2B5EF4-FFF2-40B4-BE49-F238E27FC236}">
                <a16:creationId xmlns:a16="http://schemas.microsoft.com/office/drawing/2014/main" id="{9067CF44-FD2E-BF4D-816A-19A931003A04}"/>
              </a:ext>
            </a:extLst>
          </p:cNvPr>
          <p:cNvSpPr txBox="1">
            <a:spLocks/>
          </p:cNvSpPr>
          <p:nvPr userDrawn="1"/>
        </p:nvSpPr>
        <p:spPr>
          <a:xfrm>
            <a:off x="838198" y="3050604"/>
            <a:ext cx="6379725" cy="183401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pPr algn="l">
              <a:lnSpc>
                <a:spcPct val="140000"/>
              </a:lnSpc>
            </a:pPr>
            <a:r>
              <a:rPr lang="en-US" sz="2400" b="0" dirty="0">
                <a:solidFill>
                  <a:schemeClr val="tx1"/>
                </a:solidFill>
                <a:latin typeface="Century Gothic" charset="0"/>
                <a:ea typeface="Century Gothic" charset="0"/>
                <a:cs typeface="Century Gothic" charset="0"/>
              </a:rPr>
              <a:t>We believe in the power of learning from experience and we know informed policymakers create better education policy.</a:t>
            </a:r>
            <a:endParaRPr lang="en-US" sz="2400" b="0" baseline="30000" dirty="0">
              <a:solidFill>
                <a:schemeClr val="tx1"/>
              </a:solidFill>
              <a:latin typeface="Century Gothic" charset="0"/>
              <a:ea typeface="Century Gothic" charset="0"/>
              <a:cs typeface="Century Gothic" charset="0"/>
            </a:endParaRPr>
          </a:p>
        </p:txBody>
      </p:sp>
      <p:cxnSp>
        <p:nvCxnSpPr>
          <p:cNvPr id="7" name="Straight Connector 6">
            <a:extLst>
              <a:ext uri="{FF2B5EF4-FFF2-40B4-BE49-F238E27FC236}">
                <a16:creationId xmlns:a16="http://schemas.microsoft.com/office/drawing/2014/main" id="{C2607D15-E294-F840-8CDB-0BE7F439EB73}"/>
              </a:ext>
            </a:extLst>
          </p:cNvPr>
          <p:cNvCxnSpPr/>
          <p:nvPr userDrawn="1"/>
        </p:nvCxnSpPr>
        <p:spPr>
          <a:xfrm>
            <a:off x="838199" y="2890390"/>
            <a:ext cx="5573889" cy="0"/>
          </a:xfrm>
          <a:prstGeom prst="line">
            <a:avLst/>
          </a:prstGeom>
          <a:ln w="38100" cap="rnd">
            <a:solidFill>
              <a:srgbClr val="E48123"/>
            </a:solidFill>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C404D48-7EE7-E546-9E4E-D993F258AC25}"/>
              </a:ext>
            </a:extLst>
          </p:cNvPr>
          <p:cNvPicPr>
            <a:picLocks noChangeAspect="1"/>
          </p:cNvPicPr>
          <p:nvPr userDrawn="1"/>
        </p:nvPicPr>
        <p:blipFill>
          <a:blip r:embed="rId3"/>
          <a:stretch>
            <a:fillRect/>
          </a:stretch>
        </p:blipFill>
        <p:spPr>
          <a:xfrm>
            <a:off x="9489482" y="6185515"/>
            <a:ext cx="2512016" cy="542981"/>
          </a:xfrm>
          <a:prstGeom prst="rect">
            <a:avLst/>
          </a:prstGeom>
        </p:spPr>
      </p:pic>
      <p:sp>
        <p:nvSpPr>
          <p:cNvPr id="10" name="Date Placeholder 3">
            <a:extLst>
              <a:ext uri="{FF2B5EF4-FFF2-40B4-BE49-F238E27FC236}">
                <a16:creationId xmlns:a16="http://schemas.microsoft.com/office/drawing/2014/main" id="{C767A4DD-C773-564D-90C7-6464032373E2}"/>
              </a:ext>
            </a:extLst>
          </p:cNvPr>
          <p:cNvSpPr>
            <a:spLocks noGrp="1"/>
          </p:cNvSpPr>
          <p:nvPr>
            <p:ph type="dt" sz="half" idx="2"/>
          </p:nvPr>
        </p:nvSpPr>
        <p:spPr>
          <a:xfrm>
            <a:off x="202770" y="6492875"/>
            <a:ext cx="2400945" cy="228600"/>
          </a:xfrm>
          <a:prstGeom prst="rect">
            <a:avLst/>
          </a:prstGeom>
        </p:spPr>
        <p:txBody>
          <a:bodyPr/>
          <a:lstStyle>
            <a:lvl1pPr>
              <a:defRPr sz="1000">
                <a:solidFill>
                  <a:srgbClr val="796E65"/>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2405910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 picture containing LEGO&#10;&#10;Description automatically generated">
            <a:extLst>
              <a:ext uri="{FF2B5EF4-FFF2-40B4-BE49-F238E27FC236}">
                <a16:creationId xmlns:a16="http://schemas.microsoft.com/office/drawing/2014/main" id="{5A99341A-BAF9-1847-B54F-4F05DC73BA3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58721"/>
          <a:stretch/>
        </p:blipFill>
        <p:spPr>
          <a:xfrm>
            <a:off x="6705599" y="292024"/>
            <a:ext cx="5486401" cy="6562432"/>
          </a:xfrm>
          <a:prstGeom prst="rect">
            <a:avLst/>
          </a:prstGeom>
        </p:spPr>
      </p:pic>
      <p:sp>
        <p:nvSpPr>
          <p:cNvPr id="10" name="Title 1">
            <a:extLst>
              <a:ext uri="{FF2B5EF4-FFF2-40B4-BE49-F238E27FC236}">
                <a16:creationId xmlns:a16="http://schemas.microsoft.com/office/drawing/2014/main" id="{92BBAF5D-6E19-044A-92E6-E37E27EE5746}"/>
              </a:ext>
            </a:extLst>
          </p:cNvPr>
          <p:cNvSpPr>
            <a:spLocks noGrp="1"/>
          </p:cNvSpPr>
          <p:nvPr>
            <p:ph type="title" hasCustomPrompt="1"/>
          </p:nvPr>
        </p:nvSpPr>
        <p:spPr>
          <a:xfrm>
            <a:off x="838200" y="951279"/>
            <a:ext cx="5573889" cy="1322998"/>
          </a:xfrm>
          <a:prstGeom prst="rect">
            <a:avLst/>
          </a:prstGeom>
        </p:spPr>
        <p:txBody>
          <a:bodyPr/>
          <a:lstStyle/>
          <a:p>
            <a:r>
              <a:rPr lang="en-US" dirty="0"/>
              <a:t>How we do it.</a:t>
            </a:r>
          </a:p>
        </p:txBody>
      </p:sp>
      <p:sp>
        <p:nvSpPr>
          <p:cNvPr id="11" name="Title 1">
            <a:extLst>
              <a:ext uri="{FF2B5EF4-FFF2-40B4-BE49-F238E27FC236}">
                <a16:creationId xmlns:a16="http://schemas.microsoft.com/office/drawing/2014/main" id="{9EE348DE-66C4-324F-8C55-3FFFCD11C06E}"/>
              </a:ext>
            </a:extLst>
          </p:cNvPr>
          <p:cNvSpPr txBox="1">
            <a:spLocks/>
          </p:cNvSpPr>
          <p:nvPr userDrawn="1"/>
        </p:nvSpPr>
        <p:spPr>
          <a:xfrm>
            <a:off x="838200" y="2960729"/>
            <a:ext cx="5573889" cy="183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pPr>
              <a:lnSpc>
                <a:spcPct val="130000"/>
              </a:lnSpc>
            </a:pPr>
            <a:r>
              <a:rPr lang="en-US" sz="3000" b="0" dirty="0"/>
              <a:t>We research, report, convene and counsel.</a:t>
            </a:r>
          </a:p>
        </p:txBody>
      </p:sp>
      <p:cxnSp>
        <p:nvCxnSpPr>
          <p:cNvPr id="12" name="Straight Connector 11">
            <a:extLst>
              <a:ext uri="{FF2B5EF4-FFF2-40B4-BE49-F238E27FC236}">
                <a16:creationId xmlns:a16="http://schemas.microsoft.com/office/drawing/2014/main" id="{94DD3C55-454D-5740-8905-11F707073482}"/>
              </a:ext>
            </a:extLst>
          </p:cNvPr>
          <p:cNvCxnSpPr/>
          <p:nvPr userDrawn="1"/>
        </p:nvCxnSpPr>
        <p:spPr>
          <a:xfrm>
            <a:off x="838199" y="2890390"/>
            <a:ext cx="5573889" cy="0"/>
          </a:xfrm>
          <a:prstGeom prst="line">
            <a:avLst/>
          </a:prstGeom>
          <a:ln w="38100" cap="rnd">
            <a:solidFill>
              <a:srgbClr val="84BD00"/>
            </a:solidFill>
            <a:roun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BBDC370-6B8E-F447-92FB-F6C8AF04B9D4}"/>
              </a:ext>
            </a:extLst>
          </p:cNvPr>
          <p:cNvPicPr>
            <a:picLocks noChangeAspect="1"/>
          </p:cNvPicPr>
          <p:nvPr userDrawn="1"/>
        </p:nvPicPr>
        <p:blipFill>
          <a:blip r:embed="rId3"/>
          <a:stretch>
            <a:fillRect/>
          </a:stretch>
        </p:blipFill>
        <p:spPr>
          <a:xfrm>
            <a:off x="9489482" y="6185515"/>
            <a:ext cx="2512016" cy="542981"/>
          </a:xfrm>
          <a:prstGeom prst="rect">
            <a:avLst/>
          </a:prstGeom>
        </p:spPr>
      </p:pic>
      <p:sp>
        <p:nvSpPr>
          <p:cNvPr id="14" name="Date Placeholder 3">
            <a:extLst>
              <a:ext uri="{FF2B5EF4-FFF2-40B4-BE49-F238E27FC236}">
                <a16:creationId xmlns:a16="http://schemas.microsoft.com/office/drawing/2014/main" id="{46AE1645-D449-F643-B412-86AD9CB52A04}"/>
              </a:ext>
            </a:extLst>
          </p:cNvPr>
          <p:cNvSpPr>
            <a:spLocks noGrp="1"/>
          </p:cNvSpPr>
          <p:nvPr>
            <p:ph type="dt" sz="half" idx="2"/>
          </p:nvPr>
        </p:nvSpPr>
        <p:spPr>
          <a:xfrm>
            <a:off x="202770" y="6492875"/>
            <a:ext cx="2400945" cy="228600"/>
          </a:xfrm>
          <a:prstGeom prst="rect">
            <a:avLst/>
          </a:prstGeom>
        </p:spPr>
        <p:txBody>
          <a:bodyPr/>
          <a:lstStyle>
            <a:lvl1pPr>
              <a:defRPr sz="1000">
                <a:solidFill>
                  <a:srgbClr val="796E65"/>
                </a:solidFill>
                <a:latin typeface="Century Gothic" panose="020B0502020202020204" pitchFamily="34" charset="0"/>
              </a:defRPr>
            </a:lvl1pPr>
          </a:lstStyle>
          <a:p>
            <a:r>
              <a:rPr lang="en-US" dirty="0" err="1"/>
              <a:t>www.ecs.org</a:t>
            </a:r>
            <a:r>
              <a:rPr lang="en-US" dirty="0"/>
              <a:t>    |    @EdCommission</a:t>
            </a:r>
          </a:p>
        </p:txBody>
      </p:sp>
    </p:spTree>
    <p:extLst>
      <p:ext uri="{BB962C8B-B14F-4D97-AF65-F5344CB8AC3E}">
        <p14:creationId xmlns:p14="http://schemas.microsoft.com/office/powerpoint/2010/main" val="2219853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60" name="Picture 259">
            <a:extLst>
              <a:ext uri="{FF2B5EF4-FFF2-40B4-BE49-F238E27FC236}">
                <a16:creationId xmlns:a16="http://schemas.microsoft.com/office/drawing/2014/main" id="{490FF432-E905-4F40-B045-958354636D98}"/>
              </a:ext>
            </a:extLst>
          </p:cNvPr>
          <p:cNvPicPr>
            <a:picLocks noChangeAspect="1"/>
          </p:cNvPicPr>
          <p:nvPr userDrawn="1"/>
        </p:nvPicPr>
        <p:blipFill>
          <a:blip r:embed="rId2"/>
          <a:stretch>
            <a:fillRect/>
          </a:stretch>
        </p:blipFill>
        <p:spPr>
          <a:xfrm>
            <a:off x="9489482" y="6185515"/>
            <a:ext cx="2512016" cy="542981"/>
          </a:xfrm>
          <a:prstGeom prst="rect">
            <a:avLst/>
          </a:prstGeom>
        </p:spPr>
      </p:pic>
      <p:sp>
        <p:nvSpPr>
          <p:cNvPr id="261" name="Date Placeholder 3">
            <a:extLst>
              <a:ext uri="{FF2B5EF4-FFF2-40B4-BE49-F238E27FC236}">
                <a16:creationId xmlns:a16="http://schemas.microsoft.com/office/drawing/2014/main" id="{C8424ACB-B99B-1F42-A5FC-134714F22EC9}"/>
              </a:ext>
            </a:extLst>
          </p:cNvPr>
          <p:cNvSpPr>
            <a:spLocks noGrp="1"/>
          </p:cNvSpPr>
          <p:nvPr>
            <p:ph type="dt" sz="half" idx="2"/>
          </p:nvPr>
        </p:nvSpPr>
        <p:spPr>
          <a:xfrm>
            <a:off x="202770" y="6492875"/>
            <a:ext cx="2400945" cy="228600"/>
          </a:xfrm>
          <a:prstGeom prst="rect">
            <a:avLst/>
          </a:prstGeom>
        </p:spPr>
        <p:txBody>
          <a:bodyPr/>
          <a:lstStyle>
            <a:lvl1pPr>
              <a:defRPr sz="1000">
                <a:solidFill>
                  <a:srgbClr val="796E65"/>
                </a:solidFill>
                <a:latin typeface="Century Gothic" panose="020B0502020202020204" pitchFamily="34" charset="0"/>
              </a:defRPr>
            </a:lvl1pPr>
          </a:lstStyle>
          <a:p>
            <a:r>
              <a:rPr lang="en-US"/>
              <a:t>www.ecs.org    |    @EdCommission</a:t>
            </a:r>
            <a:endParaRPr lang="en-US" dirty="0"/>
          </a:p>
        </p:txBody>
      </p:sp>
      <p:sp>
        <p:nvSpPr>
          <p:cNvPr id="262" name="Title 1">
            <a:extLst>
              <a:ext uri="{FF2B5EF4-FFF2-40B4-BE49-F238E27FC236}">
                <a16:creationId xmlns:a16="http://schemas.microsoft.com/office/drawing/2014/main" id="{A4E7A7B3-B408-2B47-A657-BBB7E49172CC}"/>
              </a:ext>
            </a:extLst>
          </p:cNvPr>
          <p:cNvSpPr>
            <a:spLocks noGrp="1"/>
          </p:cNvSpPr>
          <p:nvPr>
            <p:ph type="title" hasCustomPrompt="1"/>
          </p:nvPr>
        </p:nvSpPr>
        <p:spPr>
          <a:xfrm>
            <a:off x="442784" y="300490"/>
            <a:ext cx="5573889" cy="1322998"/>
          </a:xfrm>
          <a:prstGeom prst="rect">
            <a:avLst/>
          </a:prstGeom>
        </p:spPr>
        <p:txBody>
          <a:bodyPr>
            <a:normAutofit/>
          </a:bodyPr>
          <a:lstStyle>
            <a:lvl1pPr>
              <a:defRPr sz="5000"/>
            </a:lvl1pPr>
          </a:lstStyle>
          <a:p>
            <a:r>
              <a:rPr lang="en-US" dirty="0"/>
              <a:t>Map Backup</a:t>
            </a:r>
          </a:p>
        </p:txBody>
      </p:sp>
      <p:sp>
        <p:nvSpPr>
          <p:cNvPr id="5" name="Freeform 24">
            <a:extLst>
              <a:ext uri="{FF2B5EF4-FFF2-40B4-BE49-F238E27FC236}">
                <a16:creationId xmlns:a16="http://schemas.microsoft.com/office/drawing/2014/main" id="{E02DEF37-37BF-F349-96D9-2F8E3C618EEA}"/>
              </a:ext>
            </a:extLst>
          </p:cNvPr>
          <p:cNvSpPr>
            <a:spLocks/>
          </p:cNvSpPr>
          <p:nvPr userDrawn="1"/>
        </p:nvSpPr>
        <p:spPr bwMode="auto">
          <a:xfrm>
            <a:off x="6798956" y="2815529"/>
            <a:ext cx="486960" cy="805331"/>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 name="Freeform 38">
            <a:extLst>
              <a:ext uri="{FF2B5EF4-FFF2-40B4-BE49-F238E27FC236}">
                <a16:creationId xmlns:a16="http://schemas.microsoft.com/office/drawing/2014/main" id="{9CE946A5-83BD-144F-9BAA-BF167818E8A7}"/>
              </a:ext>
            </a:extLst>
          </p:cNvPr>
          <p:cNvSpPr>
            <a:spLocks/>
          </p:cNvSpPr>
          <p:nvPr userDrawn="1"/>
        </p:nvSpPr>
        <p:spPr bwMode="auto">
          <a:xfrm>
            <a:off x="8587087" y="2573148"/>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 name="Freeform 40">
            <a:extLst>
              <a:ext uri="{FF2B5EF4-FFF2-40B4-BE49-F238E27FC236}">
                <a16:creationId xmlns:a16="http://schemas.microsoft.com/office/drawing/2014/main" id="{417D07B1-6F30-934C-9B3D-326041767774}"/>
              </a:ext>
            </a:extLst>
          </p:cNvPr>
          <p:cNvSpPr>
            <a:spLocks/>
          </p:cNvSpPr>
          <p:nvPr userDrawn="1"/>
        </p:nvSpPr>
        <p:spPr bwMode="auto">
          <a:xfrm>
            <a:off x="8707652" y="2188465"/>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8" name="Freeform 12">
            <a:extLst>
              <a:ext uri="{FF2B5EF4-FFF2-40B4-BE49-F238E27FC236}">
                <a16:creationId xmlns:a16="http://schemas.microsoft.com/office/drawing/2014/main" id="{A74A57F8-E020-4C44-A301-B3E2584A0999}"/>
              </a:ext>
            </a:extLst>
          </p:cNvPr>
          <p:cNvSpPr>
            <a:spLocks/>
          </p:cNvSpPr>
          <p:nvPr userDrawn="1"/>
        </p:nvSpPr>
        <p:spPr bwMode="auto">
          <a:xfrm>
            <a:off x="5364695" y="2418337"/>
            <a:ext cx="837696" cy="494145"/>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9" name="Rectangle 8">
            <a:extLst>
              <a:ext uri="{FF2B5EF4-FFF2-40B4-BE49-F238E27FC236}">
                <a16:creationId xmlns:a16="http://schemas.microsoft.com/office/drawing/2014/main" id="{57111688-A13B-EC40-9A3E-BAEA8B83325D}"/>
              </a:ext>
            </a:extLst>
          </p:cNvPr>
          <p:cNvSpPr/>
          <p:nvPr userDrawn="1"/>
        </p:nvSpPr>
        <p:spPr>
          <a:xfrm>
            <a:off x="9263190" y="338787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54E7B2A-4BC3-6649-ADF4-C88BEB7EC425}"/>
              </a:ext>
            </a:extLst>
          </p:cNvPr>
          <p:cNvSpPr/>
          <p:nvPr userDrawn="1"/>
        </p:nvSpPr>
        <p:spPr>
          <a:xfrm>
            <a:off x="9263190" y="2615884"/>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0">
            <a:extLst>
              <a:ext uri="{FF2B5EF4-FFF2-40B4-BE49-F238E27FC236}">
                <a16:creationId xmlns:a16="http://schemas.microsoft.com/office/drawing/2014/main" id="{0E62C05D-713A-E945-A1BA-B8B96B49A6AC}"/>
              </a:ext>
            </a:extLst>
          </p:cNvPr>
          <p:cNvSpPr>
            <a:spLocks/>
          </p:cNvSpPr>
          <p:nvPr userDrawn="1"/>
        </p:nvSpPr>
        <p:spPr bwMode="auto">
          <a:xfrm>
            <a:off x="2443209" y="4510355"/>
            <a:ext cx="1135047" cy="1298426"/>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2" name="Freeform 8">
            <a:extLst>
              <a:ext uri="{FF2B5EF4-FFF2-40B4-BE49-F238E27FC236}">
                <a16:creationId xmlns:a16="http://schemas.microsoft.com/office/drawing/2014/main" id="{F45A0279-74D5-2C4D-9B7C-B6513E41817C}"/>
              </a:ext>
            </a:extLst>
          </p:cNvPr>
          <p:cNvSpPr>
            <a:spLocks/>
          </p:cNvSpPr>
          <p:nvPr userDrawn="1"/>
        </p:nvSpPr>
        <p:spPr bwMode="auto">
          <a:xfrm>
            <a:off x="4132420" y="2885897"/>
            <a:ext cx="668592" cy="83347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3" name="Freeform 9">
            <a:extLst>
              <a:ext uri="{FF2B5EF4-FFF2-40B4-BE49-F238E27FC236}">
                <a16:creationId xmlns:a16="http://schemas.microsoft.com/office/drawing/2014/main" id="{B1032D94-17B6-624C-8F98-6CCA79F8ED9E}"/>
              </a:ext>
            </a:extLst>
          </p:cNvPr>
          <p:cNvSpPr>
            <a:spLocks/>
          </p:cNvSpPr>
          <p:nvPr userDrawn="1"/>
        </p:nvSpPr>
        <p:spPr bwMode="auto">
          <a:xfrm>
            <a:off x="4555182" y="2498088"/>
            <a:ext cx="817342" cy="663028"/>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4" name="Freeform 13">
            <a:extLst>
              <a:ext uri="{FF2B5EF4-FFF2-40B4-BE49-F238E27FC236}">
                <a16:creationId xmlns:a16="http://schemas.microsoft.com/office/drawing/2014/main" id="{A845EA34-DB4B-C74E-B860-84F018CE3853}"/>
              </a:ext>
            </a:extLst>
          </p:cNvPr>
          <p:cNvSpPr>
            <a:spLocks/>
          </p:cNvSpPr>
          <p:nvPr userDrawn="1"/>
        </p:nvSpPr>
        <p:spPr bwMode="auto">
          <a:xfrm>
            <a:off x="5355300" y="2851495"/>
            <a:ext cx="984880" cy="439413"/>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5" name="Freeform 14">
            <a:extLst>
              <a:ext uri="{FF2B5EF4-FFF2-40B4-BE49-F238E27FC236}">
                <a16:creationId xmlns:a16="http://schemas.microsoft.com/office/drawing/2014/main" id="{3777FA10-99EB-F346-BDC9-BDCC837CBF74}"/>
              </a:ext>
            </a:extLst>
          </p:cNvPr>
          <p:cNvSpPr>
            <a:spLocks/>
          </p:cNvSpPr>
          <p:nvPr userDrawn="1"/>
        </p:nvSpPr>
        <p:spPr bwMode="auto">
          <a:xfrm>
            <a:off x="5571379" y="3273707"/>
            <a:ext cx="900328" cy="487889"/>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6" name="Freeform 19">
            <a:extLst>
              <a:ext uri="{FF2B5EF4-FFF2-40B4-BE49-F238E27FC236}">
                <a16:creationId xmlns:a16="http://schemas.microsoft.com/office/drawing/2014/main" id="{01FAD207-F103-2245-A168-3AC69D8E83FE}"/>
              </a:ext>
            </a:extLst>
          </p:cNvPr>
          <p:cNvSpPr>
            <a:spLocks/>
          </p:cNvSpPr>
          <p:nvPr userDrawn="1"/>
        </p:nvSpPr>
        <p:spPr bwMode="auto">
          <a:xfrm>
            <a:off x="6542167" y="2219741"/>
            <a:ext cx="652934" cy="642701"/>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7" name="Freeform 22">
            <a:extLst>
              <a:ext uri="{FF2B5EF4-FFF2-40B4-BE49-F238E27FC236}">
                <a16:creationId xmlns:a16="http://schemas.microsoft.com/office/drawing/2014/main" id="{8BF8FB17-97FC-2246-A014-84A0555F6D2C}"/>
              </a:ext>
            </a:extLst>
          </p:cNvPr>
          <p:cNvSpPr>
            <a:spLocks/>
          </p:cNvSpPr>
          <p:nvPr userDrawn="1"/>
        </p:nvSpPr>
        <p:spPr bwMode="auto">
          <a:xfrm>
            <a:off x="6496759" y="3728757"/>
            <a:ext cx="591868" cy="597351"/>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8" name="Freeform 28">
            <a:extLst>
              <a:ext uri="{FF2B5EF4-FFF2-40B4-BE49-F238E27FC236}">
                <a16:creationId xmlns:a16="http://schemas.microsoft.com/office/drawing/2014/main" id="{B9C270CF-52B2-3443-82B7-AD4EF677F06A}"/>
              </a:ext>
            </a:extLst>
          </p:cNvPr>
          <p:cNvSpPr>
            <a:spLocks/>
          </p:cNvSpPr>
          <p:nvPr userDrawn="1"/>
        </p:nvSpPr>
        <p:spPr bwMode="auto">
          <a:xfrm>
            <a:off x="7043219" y="3502014"/>
            <a:ext cx="978617" cy="448796"/>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9" name="Freeform 29">
            <a:extLst>
              <a:ext uri="{FF2B5EF4-FFF2-40B4-BE49-F238E27FC236}">
                <a16:creationId xmlns:a16="http://schemas.microsoft.com/office/drawing/2014/main" id="{F158C1BB-B464-F94F-BBAF-87262816828E}"/>
              </a:ext>
            </a:extLst>
          </p:cNvPr>
          <p:cNvSpPr>
            <a:spLocks/>
          </p:cNvSpPr>
          <p:nvPr userDrawn="1"/>
        </p:nvSpPr>
        <p:spPr bwMode="auto">
          <a:xfrm>
            <a:off x="6927352" y="3927354"/>
            <a:ext cx="416500" cy="722452"/>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0" name="Freeform 34">
            <a:extLst>
              <a:ext uri="{FF2B5EF4-FFF2-40B4-BE49-F238E27FC236}">
                <a16:creationId xmlns:a16="http://schemas.microsoft.com/office/drawing/2014/main" id="{42212B03-C831-FA40-884D-93FB57A6FAB1}"/>
              </a:ext>
            </a:extLst>
          </p:cNvPr>
          <p:cNvSpPr>
            <a:spLocks/>
          </p:cNvSpPr>
          <p:nvPr userDrawn="1"/>
        </p:nvSpPr>
        <p:spPr bwMode="auto">
          <a:xfrm>
            <a:off x="7743126" y="3300291"/>
            <a:ext cx="1014631" cy="520727"/>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21" name="Group 20">
            <a:extLst>
              <a:ext uri="{FF2B5EF4-FFF2-40B4-BE49-F238E27FC236}">
                <a16:creationId xmlns:a16="http://schemas.microsoft.com/office/drawing/2014/main" id="{8945DEFF-F8A3-6846-AFC1-869D733DF930}"/>
              </a:ext>
            </a:extLst>
          </p:cNvPr>
          <p:cNvGrpSpPr/>
          <p:nvPr userDrawn="1"/>
        </p:nvGrpSpPr>
        <p:grpSpPr>
          <a:xfrm>
            <a:off x="4667919" y="2510598"/>
            <a:ext cx="3992760" cy="2917952"/>
            <a:chOff x="4667919" y="2383183"/>
            <a:chExt cx="3992760" cy="2917952"/>
          </a:xfrm>
          <a:solidFill>
            <a:schemeClr val="bg1">
              <a:lumMod val="85000"/>
            </a:schemeClr>
          </a:solidFill>
        </p:grpSpPr>
        <p:sp>
          <p:nvSpPr>
            <p:cNvPr id="22" name="Freeform 11">
              <a:extLst>
                <a:ext uri="{FF2B5EF4-FFF2-40B4-BE49-F238E27FC236}">
                  <a16:creationId xmlns:a16="http://schemas.microsoft.com/office/drawing/2014/main" id="{653E8677-0C1E-8B44-817B-9BB34A1B0B22}"/>
                </a:ext>
              </a:extLst>
            </p:cNvPr>
            <p:cNvSpPr>
              <a:spLocks/>
            </p:cNvSpPr>
            <p:nvPr/>
          </p:nvSpPr>
          <p:spPr bwMode="auto">
            <a:xfrm>
              <a:off x="4733682" y="2985225"/>
              <a:ext cx="854920" cy="647392"/>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3" name="Freeform 15">
              <a:extLst>
                <a:ext uri="{FF2B5EF4-FFF2-40B4-BE49-F238E27FC236}">
                  <a16:creationId xmlns:a16="http://schemas.microsoft.com/office/drawing/2014/main" id="{F02DD1D4-2346-E943-B565-8DF07C9F448D}"/>
                </a:ext>
              </a:extLst>
            </p:cNvPr>
            <p:cNvSpPr>
              <a:spLocks/>
            </p:cNvSpPr>
            <p:nvPr/>
          </p:nvSpPr>
          <p:spPr bwMode="auto">
            <a:xfrm>
              <a:off x="4667919" y="3591960"/>
              <a:ext cx="787591" cy="861625"/>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4" name="Freeform 16">
              <a:extLst>
                <a:ext uri="{FF2B5EF4-FFF2-40B4-BE49-F238E27FC236}">
                  <a16:creationId xmlns:a16="http://schemas.microsoft.com/office/drawing/2014/main" id="{7BF78CD8-99A2-204E-B3F6-1BB247A41033}"/>
                </a:ext>
              </a:extLst>
            </p:cNvPr>
            <p:cNvSpPr>
              <a:spLocks/>
            </p:cNvSpPr>
            <p:nvPr/>
          </p:nvSpPr>
          <p:spPr bwMode="auto">
            <a:xfrm>
              <a:off x="5450813" y="3593523"/>
              <a:ext cx="1074130" cy="511346"/>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latin typeface="Century Gothic" charset="0"/>
                <a:ea typeface="Century Gothic" charset="0"/>
                <a:cs typeface="Century Gothic" charset="0"/>
              </a:endParaRPr>
            </a:p>
          </p:txBody>
        </p:sp>
        <p:sp>
          <p:nvSpPr>
            <p:cNvPr id="25" name="Freeform 17">
              <a:extLst>
                <a:ext uri="{FF2B5EF4-FFF2-40B4-BE49-F238E27FC236}">
                  <a16:creationId xmlns:a16="http://schemas.microsoft.com/office/drawing/2014/main" id="{0BCBBD2D-994C-724F-B6F2-B755D808F296}"/>
                </a:ext>
              </a:extLst>
            </p:cNvPr>
            <p:cNvSpPr>
              <a:spLocks/>
            </p:cNvSpPr>
            <p:nvPr/>
          </p:nvSpPr>
          <p:spPr bwMode="auto">
            <a:xfrm>
              <a:off x="4973248" y="3704549"/>
              <a:ext cx="1708275" cy="159658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6" name="Freeform 20">
              <a:extLst>
                <a:ext uri="{FF2B5EF4-FFF2-40B4-BE49-F238E27FC236}">
                  <a16:creationId xmlns:a16="http://schemas.microsoft.com/office/drawing/2014/main" id="{A46E4B25-A6D2-DE47-A612-5BC72BBC7C71}"/>
                </a:ext>
              </a:extLst>
            </p:cNvPr>
            <p:cNvSpPr>
              <a:spLocks/>
            </p:cNvSpPr>
            <p:nvPr/>
          </p:nvSpPr>
          <p:spPr bwMode="auto">
            <a:xfrm>
              <a:off x="6191432" y="2602108"/>
              <a:ext cx="737486" cy="473816"/>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7" name="Freeform 25">
              <a:extLst>
                <a:ext uri="{FF2B5EF4-FFF2-40B4-BE49-F238E27FC236}">
                  <a16:creationId xmlns:a16="http://schemas.microsoft.com/office/drawing/2014/main" id="{9A5C9FB2-7A37-EA48-A4CC-A93242EB22CA}"/>
                </a:ext>
              </a:extLst>
            </p:cNvPr>
            <p:cNvSpPr>
              <a:spLocks/>
            </p:cNvSpPr>
            <p:nvPr/>
          </p:nvSpPr>
          <p:spPr bwMode="auto">
            <a:xfrm>
              <a:off x="7223285" y="2714697"/>
              <a:ext cx="372658" cy="664593"/>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8" name="Freeform 26">
              <a:extLst>
                <a:ext uri="{FF2B5EF4-FFF2-40B4-BE49-F238E27FC236}">
                  <a16:creationId xmlns:a16="http://schemas.microsoft.com/office/drawing/2014/main" id="{D3A743A1-0D3E-D243-8173-87239D19DD82}"/>
                </a:ext>
              </a:extLst>
            </p:cNvPr>
            <p:cNvSpPr>
              <a:spLocks/>
            </p:cNvSpPr>
            <p:nvPr/>
          </p:nvSpPr>
          <p:spPr bwMode="auto">
            <a:xfrm>
              <a:off x="7511390" y="2561450"/>
              <a:ext cx="507316" cy="573896"/>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9" name="Freeform 27">
              <a:extLst>
                <a:ext uri="{FF2B5EF4-FFF2-40B4-BE49-F238E27FC236}">
                  <a16:creationId xmlns:a16="http://schemas.microsoft.com/office/drawing/2014/main" id="{376A2CE6-DE6B-F142-AAEE-0B7FEEA69D01}"/>
                </a:ext>
              </a:extLst>
            </p:cNvPr>
            <p:cNvSpPr>
              <a:spLocks/>
            </p:cNvSpPr>
            <p:nvPr/>
          </p:nvSpPr>
          <p:spPr bwMode="auto">
            <a:xfrm>
              <a:off x="7102719" y="3080614"/>
              <a:ext cx="814210" cy="486325"/>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0" name="Freeform 31">
              <a:extLst>
                <a:ext uri="{FF2B5EF4-FFF2-40B4-BE49-F238E27FC236}">
                  <a16:creationId xmlns:a16="http://schemas.microsoft.com/office/drawing/2014/main" id="{5EE003FA-9E92-9846-ACFD-956358F5ABB4}"/>
                </a:ext>
              </a:extLst>
            </p:cNvPr>
            <p:cNvSpPr>
              <a:spLocks/>
            </p:cNvSpPr>
            <p:nvPr/>
          </p:nvSpPr>
          <p:spPr bwMode="auto">
            <a:xfrm>
              <a:off x="7619430" y="3663892"/>
              <a:ext cx="627880" cy="672411"/>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1" name="Freeform 33">
              <a:extLst>
                <a:ext uri="{FF2B5EF4-FFF2-40B4-BE49-F238E27FC236}">
                  <a16:creationId xmlns:a16="http://schemas.microsoft.com/office/drawing/2014/main" id="{2C4D62D2-6313-B847-877D-8494224E4020}"/>
                </a:ext>
              </a:extLst>
            </p:cNvPr>
            <p:cNvSpPr>
              <a:spLocks/>
            </p:cNvSpPr>
            <p:nvPr/>
          </p:nvSpPr>
          <p:spPr bwMode="auto">
            <a:xfrm>
              <a:off x="7887180" y="3555993"/>
              <a:ext cx="587170" cy="4691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2" name="Freeform 35">
              <a:extLst>
                <a:ext uri="{FF2B5EF4-FFF2-40B4-BE49-F238E27FC236}">
                  <a16:creationId xmlns:a16="http://schemas.microsoft.com/office/drawing/2014/main" id="{59F2D971-DA52-A843-B534-DB220D4A7A2F}"/>
                </a:ext>
              </a:extLst>
            </p:cNvPr>
            <p:cNvSpPr>
              <a:spLocks/>
            </p:cNvSpPr>
            <p:nvPr/>
          </p:nvSpPr>
          <p:spPr bwMode="auto">
            <a:xfrm>
              <a:off x="7973298" y="2383183"/>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33" name="Freeform 37">
            <a:extLst>
              <a:ext uri="{FF2B5EF4-FFF2-40B4-BE49-F238E27FC236}">
                <a16:creationId xmlns:a16="http://schemas.microsoft.com/office/drawing/2014/main" id="{B94363E3-5486-CB4C-94BF-999609E5DD47}"/>
              </a:ext>
            </a:extLst>
          </p:cNvPr>
          <p:cNvSpPr>
            <a:spLocks/>
          </p:cNvSpPr>
          <p:nvPr userDrawn="1"/>
        </p:nvSpPr>
        <p:spPr bwMode="auto">
          <a:xfrm>
            <a:off x="8571429" y="1927320"/>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latin typeface="Century Gothic" charset="0"/>
              <a:ea typeface="Century Gothic" charset="0"/>
              <a:cs typeface="Century Gothic" charset="0"/>
            </a:endParaRPr>
          </a:p>
        </p:txBody>
      </p:sp>
      <p:sp>
        <p:nvSpPr>
          <p:cNvPr id="34" name="Freeform 39">
            <a:extLst>
              <a:ext uri="{FF2B5EF4-FFF2-40B4-BE49-F238E27FC236}">
                <a16:creationId xmlns:a16="http://schemas.microsoft.com/office/drawing/2014/main" id="{82A645CA-0147-124E-BDDB-B62C67C1C562}"/>
              </a:ext>
            </a:extLst>
          </p:cNvPr>
          <p:cNvSpPr>
            <a:spLocks/>
          </p:cNvSpPr>
          <p:nvPr userDrawn="1"/>
        </p:nvSpPr>
        <p:spPr bwMode="auto">
          <a:xfrm>
            <a:off x="8723311" y="2357350"/>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5" name="Freeform 41">
            <a:extLst>
              <a:ext uri="{FF2B5EF4-FFF2-40B4-BE49-F238E27FC236}">
                <a16:creationId xmlns:a16="http://schemas.microsoft.com/office/drawing/2014/main" id="{51746FC8-2628-0E49-85BD-19A39FFDACC9}"/>
              </a:ext>
            </a:extLst>
          </p:cNvPr>
          <p:cNvSpPr>
            <a:spLocks/>
          </p:cNvSpPr>
          <p:nvPr userDrawn="1"/>
        </p:nvSpPr>
        <p:spPr bwMode="auto">
          <a:xfrm>
            <a:off x="8762455" y="1899172"/>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6" name="Freeform 10">
            <a:extLst>
              <a:ext uri="{FF2B5EF4-FFF2-40B4-BE49-F238E27FC236}">
                <a16:creationId xmlns:a16="http://schemas.microsoft.com/office/drawing/2014/main" id="{9F5E377A-951C-A94C-9441-D9FF53E3301A}"/>
              </a:ext>
            </a:extLst>
          </p:cNvPr>
          <p:cNvSpPr>
            <a:spLocks/>
          </p:cNvSpPr>
          <p:nvPr userDrawn="1"/>
        </p:nvSpPr>
        <p:spPr bwMode="auto">
          <a:xfrm>
            <a:off x="3950787" y="3630241"/>
            <a:ext cx="782894" cy="946067"/>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latin typeface="Century Gothic" charset="0"/>
              <a:ea typeface="Century Gothic" charset="0"/>
              <a:cs typeface="Century Gothic" charset="0"/>
            </a:endParaRPr>
          </a:p>
        </p:txBody>
      </p:sp>
      <p:sp>
        <p:nvSpPr>
          <p:cNvPr id="37" name="Freeform 18">
            <a:extLst>
              <a:ext uri="{FF2B5EF4-FFF2-40B4-BE49-F238E27FC236}">
                <a16:creationId xmlns:a16="http://schemas.microsoft.com/office/drawing/2014/main" id="{D58C8114-2209-C94C-A4A7-EF3179BA0FC7}"/>
              </a:ext>
            </a:extLst>
          </p:cNvPr>
          <p:cNvSpPr>
            <a:spLocks/>
          </p:cNvSpPr>
          <p:nvPr userDrawn="1"/>
        </p:nvSpPr>
        <p:spPr bwMode="auto">
          <a:xfrm>
            <a:off x="6072431" y="1900736"/>
            <a:ext cx="773500" cy="883517"/>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8" name="Freeform 32">
            <a:extLst>
              <a:ext uri="{FF2B5EF4-FFF2-40B4-BE49-F238E27FC236}">
                <a16:creationId xmlns:a16="http://schemas.microsoft.com/office/drawing/2014/main" id="{0DE3882B-0C2D-9C40-849E-753510C74228}"/>
              </a:ext>
            </a:extLst>
          </p:cNvPr>
          <p:cNvSpPr>
            <a:spLocks/>
          </p:cNvSpPr>
          <p:nvPr userDrawn="1"/>
        </p:nvSpPr>
        <p:spPr bwMode="auto">
          <a:xfrm>
            <a:off x="7451890" y="4365202"/>
            <a:ext cx="1060039" cy="82722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39" name="Freeform 42">
            <a:extLst>
              <a:ext uri="{FF2B5EF4-FFF2-40B4-BE49-F238E27FC236}">
                <a16:creationId xmlns:a16="http://schemas.microsoft.com/office/drawing/2014/main" id="{A820F7D8-F932-D74B-9B07-93F4EA353391}"/>
              </a:ext>
            </a:extLst>
          </p:cNvPr>
          <p:cNvSpPr>
            <a:spLocks/>
          </p:cNvSpPr>
          <p:nvPr userDrawn="1"/>
        </p:nvSpPr>
        <p:spPr bwMode="auto">
          <a:xfrm>
            <a:off x="8801599" y="1511363"/>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latin typeface="Century Gothic" charset="0"/>
              <a:ea typeface="Century Gothic" charset="0"/>
              <a:cs typeface="Century Gothic" charset="0"/>
            </a:endParaRPr>
          </a:p>
        </p:txBody>
      </p:sp>
      <p:sp>
        <p:nvSpPr>
          <p:cNvPr id="40" name="Freeform 44">
            <a:extLst>
              <a:ext uri="{FF2B5EF4-FFF2-40B4-BE49-F238E27FC236}">
                <a16:creationId xmlns:a16="http://schemas.microsoft.com/office/drawing/2014/main" id="{7243B3AB-5217-8C46-8DFD-3B140F94251F}"/>
              </a:ext>
            </a:extLst>
          </p:cNvPr>
          <p:cNvSpPr>
            <a:spLocks/>
          </p:cNvSpPr>
          <p:nvPr userDrawn="1"/>
        </p:nvSpPr>
        <p:spPr bwMode="auto">
          <a:xfrm>
            <a:off x="8884587" y="2338586"/>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1" name="Freeform 45">
            <a:extLst>
              <a:ext uri="{FF2B5EF4-FFF2-40B4-BE49-F238E27FC236}">
                <a16:creationId xmlns:a16="http://schemas.microsoft.com/office/drawing/2014/main" id="{1D570BA3-668E-C84C-BED0-BAFE6BBE3595}"/>
              </a:ext>
            </a:extLst>
          </p:cNvPr>
          <p:cNvSpPr>
            <a:spLocks/>
          </p:cNvSpPr>
          <p:nvPr userDrawn="1"/>
        </p:nvSpPr>
        <p:spPr bwMode="auto">
          <a:xfrm>
            <a:off x="6813049" y="2088386"/>
            <a:ext cx="648236" cy="300240"/>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2" name="Freeform 46">
            <a:extLst>
              <a:ext uri="{FF2B5EF4-FFF2-40B4-BE49-F238E27FC236}">
                <a16:creationId xmlns:a16="http://schemas.microsoft.com/office/drawing/2014/main" id="{052A8E0A-223C-ED43-942D-A736BE98FA29}"/>
              </a:ext>
            </a:extLst>
          </p:cNvPr>
          <p:cNvSpPr>
            <a:spLocks/>
          </p:cNvSpPr>
          <p:nvPr userDrawn="1"/>
        </p:nvSpPr>
        <p:spPr bwMode="auto">
          <a:xfrm>
            <a:off x="7259298" y="2271344"/>
            <a:ext cx="469737" cy="605171"/>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43" name="Group 42">
            <a:extLst>
              <a:ext uri="{FF2B5EF4-FFF2-40B4-BE49-F238E27FC236}">
                <a16:creationId xmlns:a16="http://schemas.microsoft.com/office/drawing/2014/main" id="{DD5E5A49-3F42-6141-A20F-2EE7204763CB}"/>
              </a:ext>
            </a:extLst>
          </p:cNvPr>
          <p:cNvGrpSpPr/>
          <p:nvPr userDrawn="1"/>
        </p:nvGrpSpPr>
        <p:grpSpPr>
          <a:xfrm>
            <a:off x="3089605" y="1669302"/>
            <a:ext cx="5686942" cy="3200991"/>
            <a:chOff x="3089605" y="1669302"/>
            <a:chExt cx="5686942" cy="3200991"/>
          </a:xfrm>
          <a:solidFill>
            <a:schemeClr val="bg1">
              <a:lumMod val="85000"/>
            </a:schemeClr>
          </a:solidFill>
        </p:grpSpPr>
        <p:sp>
          <p:nvSpPr>
            <p:cNvPr id="44" name="Freeform 7">
              <a:extLst>
                <a:ext uri="{FF2B5EF4-FFF2-40B4-BE49-F238E27FC236}">
                  <a16:creationId xmlns:a16="http://schemas.microsoft.com/office/drawing/2014/main" id="{B9260B6F-525B-5A4F-A2AE-093A6CD913B0}"/>
                </a:ext>
              </a:extLst>
            </p:cNvPr>
            <p:cNvSpPr>
              <a:spLocks/>
            </p:cNvSpPr>
            <p:nvPr/>
          </p:nvSpPr>
          <p:spPr bwMode="auto">
            <a:xfrm>
              <a:off x="5380353" y="1972668"/>
              <a:ext cx="776630" cy="461305"/>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5" name="Freeform 21">
              <a:extLst>
                <a:ext uri="{FF2B5EF4-FFF2-40B4-BE49-F238E27FC236}">
                  <a16:creationId xmlns:a16="http://schemas.microsoft.com/office/drawing/2014/main" id="{50F73734-C0F3-0341-AB53-029747203134}"/>
                </a:ext>
              </a:extLst>
            </p:cNvPr>
            <p:cNvSpPr>
              <a:spLocks/>
            </p:cNvSpPr>
            <p:nvPr/>
          </p:nvSpPr>
          <p:spPr bwMode="auto">
            <a:xfrm>
              <a:off x="6305733" y="3159553"/>
              <a:ext cx="831433" cy="653647"/>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latin typeface="Century Gothic" charset="0"/>
                <a:ea typeface="Century Gothic" charset="0"/>
                <a:cs typeface="Century Gothic" charset="0"/>
              </a:endParaRPr>
            </a:p>
          </p:txBody>
        </p:sp>
        <p:sp>
          <p:nvSpPr>
            <p:cNvPr id="46" name="Freeform 23">
              <a:extLst>
                <a:ext uri="{FF2B5EF4-FFF2-40B4-BE49-F238E27FC236}">
                  <a16:creationId xmlns:a16="http://schemas.microsoft.com/office/drawing/2014/main" id="{E78F6334-8808-644F-96F6-25D5EA2668F8}"/>
                </a:ext>
              </a:extLst>
            </p:cNvPr>
            <p:cNvSpPr>
              <a:spLocks/>
            </p:cNvSpPr>
            <p:nvPr/>
          </p:nvSpPr>
          <p:spPr bwMode="auto">
            <a:xfrm>
              <a:off x="6593838" y="4288579"/>
              <a:ext cx="690512" cy="581714"/>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7" name="Freeform 36">
              <a:extLst>
                <a:ext uri="{FF2B5EF4-FFF2-40B4-BE49-F238E27FC236}">
                  <a16:creationId xmlns:a16="http://schemas.microsoft.com/office/drawing/2014/main" id="{CFA95925-8E11-0B48-AD6A-7DFB1CB3C09F}"/>
                </a:ext>
              </a:extLst>
            </p:cNvPr>
            <p:cNvSpPr>
              <a:spLocks/>
            </p:cNvSpPr>
            <p:nvPr/>
          </p:nvSpPr>
          <p:spPr bwMode="auto">
            <a:xfrm>
              <a:off x="8004613" y="2002380"/>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48" name="Freeform 47">
              <a:extLst>
                <a:ext uri="{FF2B5EF4-FFF2-40B4-BE49-F238E27FC236}">
                  <a16:creationId xmlns:a16="http://schemas.microsoft.com/office/drawing/2014/main" id="{757FFC30-9392-3A4F-8039-95DAE9BB9A82}"/>
                </a:ext>
              </a:extLst>
            </p:cNvPr>
            <p:cNvSpPr>
              <a:spLocks/>
            </p:cNvSpPr>
            <p:nvPr/>
          </p:nvSpPr>
          <p:spPr bwMode="auto">
            <a:xfrm>
              <a:off x="3313512" y="1669302"/>
              <a:ext cx="798552" cy="581714"/>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9" name="Freeform 48">
              <a:extLst>
                <a:ext uri="{FF2B5EF4-FFF2-40B4-BE49-F238E27FC236}">
                  <a16:creationId xmlns:a16="http://schemas.microsoft.com/office/drawing/2014/main" id="{CF966755-5F2F-5D40-8748-9848FD4DB280}"/>
                </a:ext>
              </a:extLst>
            </p:cNvPr>
            <p:cNvSpPr>
              <a:spLocks/>
            </p:cNvSpPr>
            <p:nvPr/>
          </p:nvSpPr>
          <p:spPr bwMode="auto">
            <a:xfrm>
              <a:off x="3089605" y="2028963"/>
              <a:ext cx="966092" cy="791256"/>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0" name="Freeform 50">
              <a:extLst>
                <a:ext uri="{FF2B5EF4-FFF2-40B4-BE49-F238E27FC236}">
                  <a16:creationId xmlns:a16="http://schemas.microsoft.com/office/drawing/2014/main" id="{7DA4C7BB-67EA-3447-8234-5E74080CB585}"/>
                </a:ext>
              </a:extLst>
            </p:cNvPr>
            <p:cNvSpPr>
              <a:spLocks/>
            </p:cNvSpPr>
            <p:nvPr/>
          </p:nvSpPr>
          <p:spPr bwMode="auto">
            <a:xfrm>
              <a:off x="3484184" y="2748287"/>
              <a:ext cx="760973" cy="1147790"/>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51" name="Freeform 6">
            <a:extLst>
              <a:ext uri="{FF2B5EF4-FFF2-40B4-BE49-F238E27FC236}">
                <a16:creationId xmlns:a16="http://schemas.microsoft.com/office/drawing/2014/main" id="{9F6D94BC-2EEE-2A4C-9FBF-5DD27ECD6EAB}"/>
              </a:ext>
            </a:extLst>
          </p:cNvPr>
          <p:cNvSpPr>
            <a:spLocks/>
          </p:cNvSpPr>
          <p:nvPr userDrawn="1"/>
        </p:nvSpPr>
        <p:spPr bwMode="auto">
          <a:xfrm>
            <a:off x="4191920" y="1844441"/>
            <a:ext cx="1208789" cy="725578"/>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2" name="Freeform 30">
            <a:extLst>
              <a:ext uri="{FF2B5EF4-FFF2-40B4-BE49-F238E27FC236}">
                <a16:creationId xmlns:a16="http://schemas.microsoft.com/office/drawing/2014/main" id="{7E586742-7825-9D46-B795-A31282B982B0}"/>
              </a:ext>
            </a:extLst>
          </p:cNvPr>
          <p:cNvSpPr>
            <a:spLocks/>
          </p:cNvSpPr>
          <p:nvPr userDrawn="1"/>
        </p:nvSpPr>
        <p:spPr bwMode="auto">
          <a:xfrm>
            <a:off x="7267127" y="3856984"/>
            <a:ext cx="490091" cy="761545"/>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3" name="Freeform 49">
            <a:extLst>
              <a:ext uri="{FF2B5EF4-FFF2-40B4-BE49-F238E27FC236}">
                <a16:creationId xmlns:a16="http://schemas.microsoft.com/office/drawing/2014/main" id="{3A8DEE69-7613-9A40-9873-B8CF064A7DC6}"/>
              </a:ext>
            </a:extLst>
          </p:cNvPr>
          <p:cNvSpPr>
            <a:spLocks/>
          </p:cNvSpPr>
          <p:nvPr userDrawn="1"/>
        </p:nvSpPr>
        <p:spPr bwMode="auto">
          <a:xfrm>
            <a:off x="3020710" y="2607549"/>
            <a:ext cx="1036551" cy="1656008"/>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54" name="Freeform 51">
            <a:extLst>
              <a:ext uri="{FF2B5EF4-FFF2-40B4-BE49-F238E27FC236}">
                <a16:creationId xmlns:a16="http://schemas.microsoft.com/office/drawing/2014/main" id="{D08C9CAE-41FB-B242-8E6C-0ADCB6E1AED2}"/>
              </a:ext>
            </a:extLst>
          </p:cNvPr>
          <p:cNvSpPr>
            <a:spLocks/>
          </p:cNvSpPr>
          <p:nvPr userDrawn="1"/>
        </p:nvSpPr>
        <p:spPr bwMode="auto">
          <a:xfrm>
            <a:off x="3910077" y="1825677"/>
            <a:ext cx="701473" cy="1125898"/>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5" name="Freeform 52">
            <a:extLst>
              <a:ext uri="{FF2B5EF4-FFF2-40B4-BE49-F238E27FC236}">
                <a16:creationId xmlns:a16="http://schemas.microsoft.com/office/drawing/2014/main" id="{06F55133-7654-AC48-96E4-A221D066F49F}"/>
              </a:ext>
            </a:extLst>
          </p:cNvPr>
          <p:cNvSpPr>
            <a:spLocks/>
          </p:cNvSpPr>
          <p:nvPr userDrawn="1"/>
        </p:nvSpPr>
        <p:spPr bwMode="auto">
          <a:xfrm>
            <a:off x="7895008" y="2960958"/>
            <a:ext cx="781328" cy="573896"/>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6" name="Freeform 53">
            <a:extLst>
              <a:ext uri="{FF2B5EF4-FFF2-40B4-BE49-F238E27FC236}">
                <a16:creationId xmlns:a16="http://schemas.microsoft.com/office/drawing/2014/main" id="{53FF61F1-22A6-D341-B0E5-FCB82EAC249E}"/>
              </a:ext>
            </a:extLst>
          </p:cNvPr>
          <p:cNvSpPr>
            <a:spLocks/>
          </p:cNvSpPr>
          <p:nvPr userDrawn="1"/>
        </p:nvSpPr>
        <p:spPr bwMode="auto">
          <a:xfrm>
            <a:off x="7857429" y="2898406"/>
            <a:ext cx="530802" cy="519164"/>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latin typeface="Century Gothic" charset="0"/>
              <a:ea typeface="Century Gothic" charset="0"/>
              <a:cs typeface="Century Gothic" charset="0"/>
            </a:endParaRPr>
          </a:p>
        </p:txBody>
      </p:sp>
      <p:sp>
        <p:nvSpPr>
          <p:cNvPr id="57" name="Freeform 54">
            <a:extLst>
              <a:ext uri="{FF2B5EF4-FFF2-40B4-BE49-F238E27FC236}">
                <a16:creationId xmlns:a16="http://schemas.microsoft.com/office/drawing/2014/main" id="{E98E0334-678B-0B46-8CB1-A9AFB6CB0B52}"/>
              </a:ext>
            </a:extLst>
          </p:cNvPr>
          <p:cNvSpPr>
            <a:spLocks/>
          </p:cNvSpPr>
          <p:nvPr userDrawn="1"/>
        </p:nvSpPr>
        <p:spPr bwMode="auto">
          <a:xfrm>
            <a:off x="8175285" y="2843676"/>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latin typeface="Century Gothic" charset="0"/>
              <a:ea typeface="Century Gothic" charset="0"/>
              <a:cs typeface="Century Gothic" charset="0"/>
            </a:endParaRPr>
          </a:p>
        </p:txBody>
      </p:sp>
      <p:sp>
        <p:nvSpPr>
          <p:cNvPr id="58" name="Freeform 55">
            <a:extLst>
              <a:ext uri="{FF2B5EF4-FFF2-40B4-BE49-F238E27FC236}">
                <a16:creationId xmlns:a16="http://schemas.microsoft.com/office/drawing/2014/main" id="{9D0689CD-103C-164C-947F-A1DDEE5F9613}"/>
              </a:ext>
            </a:extLst>
          </p:cNvPr>
          <p:cNvSpPr>
            <a:spLocks/>
          </p:cNvSpPr>
          <p:nvPr userDrawn="1"/>
        </p:nvSpPr>
        <p:spPr bwMode="auto">
          <a:xfrm>
            <a:off x="8577692" y="2840549"/>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9" name="Freeform 56">
            <a:extLst>
              <a:ext uri="{FF2B5EF4-FFF2-40B4-BE49-F238E27FC236}">
                <a16:creationId xmlns:a16="http://schemas.microsoft.com/office/drawing/2014/main" id="{4B5DFC2D-D40A-EC43-8DA1-98787666F016}"/>
              </a:ext>
            </a:extLst>
          </p:cNvPr>
          <p:cNvSpPr>
            <a:spLocks/>
          </p:cNvSpPr>
          <p:nvPr userDrawn="1"/>
        </p:nvSpPr>
        <p:spPr bwMode="auto">
          <a:xfrm>
            <a:off x="8645020" y="3057910"/>
            <a:ext cx="59500" cy="112590"/>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0" name="Freeform 57">
            <a:extLst>
              <a:ext uri="{FF2B5EF4-FFF2-40B4-BE49-F238E27FC236}">
                <a16:creationId xmlns:a16="http://schemas.microsoft.com/office/drawing/2014/main" id="{A5F57B8A-E67E-634E-BC1F-C614E8CC9393}"/>
              </a:ext>
            </a:extLst>
          </p:cNvPr>
          <p:cNvSpPr>
            <a:spLocks/>
          </p:cNvSpPr>
          <p:nvPr userDrawn="1"/>
        </p:nvSpPr>
        <p:spPr bwMode="auto">
          <a:xfrm>
            <a:off x="8410153" y="2959393"/>
            <a:ext cx="37579" cy="34403"/>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61" name="组合 213">
            <a:extLst>
              <a:ext uri="{FF2B5EF4-FFF2-40B4-BE49-F238E27FC236}">
                <a16:creationId xmlns:a16="http://schemas.microsoft.com/office/drawing/2014/main" id="{A4801A59-DE35-4B4A-9E65-BD8F0E51114B}"/>
              </a:ext>
            </a:extLst>
          </p:cNvPr>
          <p:cNvGrpSpPr/>
          <p:nvPr userDrawn="1"/>
        </p:nvGrpSpPr>
        <p:grpSpPr>
          <a:xfrm>
            <a:off x="3822638" y="5211306"/>
            <a:ext cx="988015" cy="624378"/>
            <a:chOff x="2865629" y="4574411"/>
            <a:chExt cx="734466" cy="464147"/>
          </a:xfrm>
          <a:solidFill>
            <a:schemeClr val="bg1">
              <a:lumMod val="85000"/>
            </a:schemeClr>
          </a:solidFill>
        </p:grpSpPr>
        <p:sp>
          <p:nvSpPr>
            <p:cNvPr id="62" name="Freeform 63">
              <a:extLst>
                <a:ext uri="{FF2B5EF4-FFF2-40B4-BE49-F238E27FC236}">
                  <a16:creationId xmlns:a16="http://schemas.microsoft.com/office/drawing/2014/main" id="{BF45B151-AFA2-3B4C-AF62-914A905099E1}"/>
                </a:ext>
              </a:extLst>
            </p:cNvPr>
            <p:cNvSpPr>
              <a:spLocks/>
            </p:cNvSpPr>
            <p:nvPr/>
          </p:nvSpPr>
          <p:spPr bwMode="auto">
            <a:xfrm>
              <a:off x="3416188" y="4822342"/>
              <a:ext cx="183907" cy="216216"/>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3" name="Freeform 64">
              <a:extLst>
                <a:ext uri="{FF2B5EF4-FFF2-40B4-BE49-F238E27FC236}">
                  <a16:creationId xmlns:a16="http://schemas.microsoft.com/office/drawing/2014/main" id="{072F0253-175C-074D-8802-3F84C6013E3C}"/>
                </a:ext>
              </a:extLst>
            </p:cNvPr>
            <p:cNvSpPr>
              <a:spLocks/>
            </p:cNvSpPr>
            <p:nvPr/>
          </p:nvSpPr>
          <p:spPr bwMode="auto">
            <a:xfrm>
              <a:off x="3076310" y="4642159"/>
              <a:ext cx="90790" cy="80209"/>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4" name="Freeform 65">
              <a:extLst>
                <a:ext uri="{FF2B5EF4-FFF2-40B4-BE49-F238E27FC236}">
                  <a16:creationId xmlns:a16="http://schemas.microsoft.com/office/drawing/2014/main" id="{2ADF3965-B2CD-8046-9815-11683455BAA3}"/>
                </a:ext>
              </a:extLst>
            </p:cNvPr>
            <p:cNvSpPr>
              <a:spLocks/>
            </p:cNvSpPr>
            <p:nvPr/>
          </p:nvSpPr>
          <p:spPr bwMode="auto">
            <a:xfrm>
              <a:off x="2865629" y="4574411"/>
              <a:ext cx="62854" cy="58123"/>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5" name="Freeform 66">
              <a:extLst>
                <a:ext uri="{FF2B5EF4-FFF2-40B4-BE49-F238E27FC236}">
                  <a16:creationId xmlns:a16="http://schemas.microsoft.com/office/drawing/2014/main" id="{EBD69C6A-7E79-A94F-8214-543D0522AFB9}"/>
                </a:ext>
              </a:extLst>
            </p:cNvPr>
            <p:cNvSpPr>
              <a:spLocks/>
            </p:cNvSpPr>
            <p:nvPr/>
          </p:nvSpPr>
          <p:spPr bwMode="auto">
            <a:xfrm>
              <a:off x="3321359" y="4727017"/>
              <a:ext cx="100101" cy="66260"/>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latin typeface="Century Gothic" charset="0"/>
                <a:ea typeface="Century Gothic" charset="0"/>
                <a:cs typeface="Century Gothic" charset="0"/>
              </a:endParaRPr>
            </a:p>
          </p:txBody>
        </p:sp>
        <p:sp>
          <p:nvSpPr>
            <p:cNvPr id="66" name="Freeform 67">
              <a:extLst>
                <a:ext uri="{FF2B5EF4-FFF2-40B4-BE49-F238E27FC236}">
                  <a16:creationId xmlns:a16="http://schemas.microsoft.com/office/drawing/2014/main" id="{F2A558C1-C7BA-374A-AE94-B03BE85573C0}"/>
                </a:ext>
              </a:extLst>
            </p:cNvPr>
            <p:cNvSpPr>
              <a:spLocks/>
            </p:cNvSpPr>
            <p:nvPr/>
          </p:nvSpPr>
          <p:spPr bwMode="auto">
            <a:xfrm>
              <a:off x="3214386" y="4667151"/>
              <a:ext cx="89626" cy="30224"/>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7" name="Freeform 68">
              <a:extLst>
                <a:ext uri="{FF2B5EF4-FFF2-40B4-BE49-F238E27FC236}">
                  <a16:creationId xmlns:a16="http://schemas.microsoft.com/office/drawing/2014/main" id="{8A525938-656D-3440-A3FC-5850EE4FA516}"/>
                </a:ext>
              </a:extLst>
            </p:cNvPr>
            <p:cNvSpPr>
              <a:spLocks/>
            </p:cNvSpPr>
            <p:nvPr/>
          </p:nvSpPr>
          <p:spPr bwMode="auto">
            <a:xfrm>
              <a:off x="3255559" y="4732830"/>
              <a:ext cx="36083" cy="40686"/>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68" name="Rectangle 135">
            <a:extLst>
              <a:ext uri="{FF2B5EF4-FFF2-40B4-BE49-F238E27FC236}">
                <a16:creationId xmlns:a16="http://schemas.microsoft.com/office/drawing/2014/main" id="{3BE557B4-D290-1D49-BA81-A5F4208CAC6E}"/>
              </a:ext>
            </a:extLst>
          </p:cNvPr>
          <p:cNvSpPr>
            <a:spLocks noChangeArrowheads="1"/>
          </p:cNvSpPr>
          <p:nvPr userDrawn="1"/>
        </p:nvSpPr>
        <p:spPr bwMode="auto">
          <a:xfrm>
            <a:off x="3496108" y="1836896"/>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WA</a:t>
            </a:r>
          </a:p>
        </p:txBody>
      </p:sp>
      <p:sp>
        <p:nvSpPr>
          <p:cNvPr id="69" name="Rectangle 136">
            <a:extLst>
              <a:ext uri="{FF2B5EF4-FFF2-40B4-BE49-F238E27FC236}">
                <a16:creationId xmlns:a16="http://schemas.microsoft.com/office/drawing/2014/main" id="{B492227A-0D8F-C743-BF86-25593CDF1287}"/>
              </a:ext>
            </a:extLst>
          </p:cNvPr>
          <p:cNvSpPr>
            <a:spLocks noChangeArrowheads="1"/>
          </p:cNvSpPr>
          <p:nvPr userDrawn="1"/>
        </p:nvSpPr>
        <p:spPr bwMode="auto">
          <a:xfrm>
            <a:off x="3350588" y="2314140"/>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OR</a:t>
            </a:r>
          </a:p>
        </p:txBody>
      </p:sp>
      <p:sp>
        <p:nvSpPr>
          <p:cNvPr id="70" name="Rectangle 137">
            <a:extLst>
              <a:ext uri="{FF2B5EF4-FFF2-40B4-BE49-F238E27FC236}">
                <a16:creationId xmlns:a16="http://schemas.microsoft.com/office/drawing/2014/main" id="{A012677E-2E47-F046-BFE7-C631EAB83469}"/>
              </a:ext>
            </a:extLst>
          </p:cNvPr>
          <p:cNvSpPr>
            <a:spLocks noChangeArrowheads="1"/>
          </p:cNvSpPr>
          <p:nvPr userDrawn="1"/>
        </p:nvSpPr>
        <p:spPr bwMode="auto">
          <a:xfrm>
            <a:off x="3195679" y="3307747"/>
            <a:ext cx="40996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CA</a:t>
            </a:r>
          </a:p>
        </p:txBody>
      </p:sp>
      <p:sp>
        <p:nvSpPr>
          <p:cNvPr id="71" name="Rectangle 138">
            <a:extLst>
              <a:ext uri="{FF2B5EF4-FFF2-40B4-BE49-F238E27FC236}">
                <a16:creationId xmlns:a16="http://schemas.microsoft.com/office/drawing/2014/main" id="{16C49B16-3526-2940-BEC2-642541F0AE9E}"/>
              </a:ext>
            </a:extLst>
          </p:cNvPr>
          <p:cNvSpPr>
            <a:spLocks noChangeArrowheads="1"/>
          </p:cNvSpPr>
          <p:nvPr userDrawn="1"/>
        </p:nvSpPr>
        <p:spPr bwMode="auto">
          <a:xfrm>
            <a:off x="4563258" y="2101336"/>
            <a:ext cx="38649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MT</a:t>
            </a:r>
          </a:p>
        </p:txBody>
      </p:sp>
      <p:sp>
        <p:nvSpPr>
          <p:cNvPr id="72" name="Rectangle 139">
            <a:extLst>
              <a:ext uri="{FF2B5EF4-FFF2-40B4-BE49-F238E27FC236}">
                <a16:creationId xmlns:a16="http://schemas.microsoft.com/office/drawing/2014/main" id="{A77B869E-958D-784F-85E1-F790351CE545}"/>
              </a:ext>
            </a:extLst>
          </p:cNvPr>
          <p:cNvSpPr>
            <a:spLocks noChangeArrowheads="1"/>
          </p:cNvSpPr>
          <p:nvPr userDrawn="1"/>
        </p:nvSpPr>
        <p:spPr bwMode="auto">
          <a:xfrm>
            <a:off x="4056284" y="2447143"/>
            <a:ext cx="34424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ID</a:t>
            </a:r>
          </a:p>
        </p:txBody>
      </p:sp>
      <p:sp>
        <p:nvSpPr>
          <p:cNvPr id="73" name="Rectangle 140">
            <a:extLst>
              <a:ext uri="{FF2B5EF4-FFF2-40B4-BE49-F238E27FC236}">
                <a16:creationId xmlns:a16="http://schemas.microsoft.com/office/drawing/2014/main" id="{0F4620C4-AA39-1D4A-9F4C-4D6BFC4D1711}"/>
              </a:ext>
            </a:extLst>
          </p:cNvPr>
          <p:cNvSpPr>
            <a:spLocks noChangeArrowheads="1"/>
          </p:cNvSpPr>
          <p:nvPr userDrawn="1"/>
        </p:nvSpPr>
        <p:spPr bwMode="auto">
          <a:xfrm>
            <a:off x="3632240" y="3094943"/>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NV</a:t>
            </a:r>
          </a:p>
        </p:txBody>
      </p:sp>
      <p:sp>
        <p:nvSpPr>
          <p:cNvPr id="74" name="Rectangle 141">
            <a:extLst>
              <a:ext uri="{FF2B5EF4-FFF2-40B4-BE49-F238E27FC236}">
                <a16:creationId xmlns:a16="http://schemas.microsoft.com/office/drawing/2014/main" id="{93CFC1FA-3A09-9F4D-ADE0-914F7BF27EA2}"/>
              </a:ext>
            </a:extLst>
          </p:cNvPr>
          <p:cNvSpPr>
            <a:spLocks noChangeArrowheads="1"/>
          </p:cNvSpPr>
          <p:nvPr userDrawn="1"/>
        </p:nvSpPr>
        <p:spPr bwMode="auto">
          <a:xfrm>
            <a:off x="4134520" y="3947724"/>
            <a:ext cx="375536"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AZ</a:t>
            </a:r>
          </a:p>
        </p:txBody>
      </p:sp>
      <p:sp>
        <p:nvSpPr>
          <p:cNvPr id="75" name="Rectangle 142">
            <a:extLst>
              <a:ext uri="{FF2B5EF4-FFF2-40B4-BE49-F238E27FC236}">
                <a16:creationId xmlns:a16="http://schemas.microsoft.com/office/drawing/2014/main" id="{F8FAB2F9-CC95-C94D-932D-FC33A001037D}"/>
              </a:ext>
            </a:extLst>
          </p:cNvPr>
          <p:cNvSpPr>
            <a:spLocks noChangeArrowheads="1"/>
          </p:cNvSpPr>
          <p:nvPr userDrawn="1"/>
        </p:nvSpPr>
        <p:spPr bwMode="auto">
          <a:xfrm>
            <a:off x="4289429" y="3237334"/>
            <a:ext cx="35363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UT</a:t>
            </a:r>
          </a:p>
        </p:txBody>
      </p:sp>
      <p:sp>
        <p:nvSpPr>
          <p:cNvPr id="76" name="Rectangle 143">
            <a:extLst>
              <a:ext uri="{FF2B5EF4-FFF2-40B4-BE49-F238E27FC236}">
                <a16:creationId xmlns:a16="http://schemas.microsoft.com/office/drawing/2014/main" id="{BA15549E-9CAC-0445-9271-6EB9AA506D34}"/>
              </a:ext>
            </a:extLst>
          </p:cNvPr>
          <p:cNvSpPr>
            <a:spLocks noChangeArrowheads="1"/>
          </p:cNvSpPr>
          <p:nvPr userDrawn="1"/>
        </p:nvSpPr>
        <p:spPr bwMode="auto">
          <a:xfrm>
            <a:off x="4774497" y="2669335"/>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WY</a:t>
            </a:r>
          </a:p>
        </p:txBody>
      </p:sp>
      <p:sp>
        <p:nvSpPr>
          <p:cNvPr id="77" name="Rectangle 144">
            <a:extLst>
              <a:ext uri="{FF2B5EF4-FFF2-40B4-BE49-F238E27FC236}">
                <a16:creationId xmlns:a16="http://schemas.microsoft.com/office/drawing/2014/main" id="{C1082D55-1718-5B4E-BF26-2BC24EDC4AE8}"/>
              </a:ext>
            </a:extLst>
          </p:cNvPr>
          <p:cNvSpPr>
            <a:spLocks noChangeArrowheads="1"/>
          </p:cNvSpPr>
          <p:nvPr userDrawn="1"/>
        </p:nvSpPr>
        <p:spPr bwMode="auto">
          <a:xfrm>
            <a:off x="4896546" y="3307747"/>
            <a:ext cx="42247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CO</a:t>
            </a:r>
          </a:p>
        </p:txBody>
      </p:sp>
      <p:sp>
        <p:nvSpPr>
          <p:cNvPr id="78" name="Rectangle 145">
            <a:extLst>
              <a:ext uri="{FF2B5EF4-FFF2-40B4-BE49-F238E27FC236}">
                <a16:creationId xmlns:a16="http://schemas.microsoft.com/office/drawing/2014/main" id="{FAAB89CB-5878-BC46-9DEB-11ACC9AD88CD}"/>
              </a:ext>
            </a:extLst>
          </p:cNvPr>
          <p:cNvSpPr>
            <a:spLocks noChangeArrowheads="1"/>
          </p:cNvSpPr>
          <p:nvPr userDrawn="1"/>
        </p:nvSpPr>
        <p:spPr bwMode="auto">
          <a:xfrm>
            <a:off x="4837087" y="3947724"/>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NM</a:t>
            </a:r>
          </a:p>
        </p:txBody>
      </p:sp>
      <p:sp>
        <p:nvSpPr>
          <p:cNvPr id="79" name="Rectangle 146">
            <a:extLst>
              <a:ext uri="{FF2B5EF4-FFF2-40B4-BE49-F238E27FC236}">
                <a16:creationId xmlns:a16="http://schemas.microsoft.com/office/drawing/2014/main" id="{49736B75-F45C-5149-BC80-A8BF1A77AC8F}"/>
              </a:ext>
            </a:extLst>
          </p:cNvPr>
          <p:cNvSpPr>
            <a:spLocks noChangeArrowheads="1"/>
          </p:cNvSpPr>
          <p:nvPr userDrawn="1"/>
        </p:nvSpPr>
        <p:spPr bwMode="auto">
          <a:xfrm>
            <a:off x="5703950" y="4443746"/>
            <a:ext cx="35988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TX</a:t>
            </a:r>
          </a:p>
        </p:txBody>
      </p:sp>
      <p:sp>
        <p:nvSpPr>
          <p:cNvPr id="80" name="Rectangle 147">
            <a:extLst>
              <a:ext uri="{FF2B5EF4-FFF2-40B4-BE49-F238E27FC236}">
                <a16:creationId xmlns:a16="http://schemas.microsoft.com/office/drawing/2014/main" id="{6FDD8B40-D534-4A4F-8CF9-164B2F4B19D3}"/>
              </a:ext>
            </a:extLst>
          </p:cNvPr>
          <p:cNvSpPr>
            <a:spLocks noChangeArrowheads="1"/>
          </p:cNvSpPr>
          <p:nvPr userDrawn="1"/>
        </p:nvSpPr>
        <p:spPr bwMode="auto">
          <a:xfrm>
            <a:off x="5971520" y="3875747"/>
            <a:ext cx="40370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OK</a:t>
            </a:r>
          </a:p>
        </p:txBody>
      </p:sp>
      <p:sp>
        <p:nvSpPr>
          <p:cNvPr id="81" name="Rectangle 148">
            <a:extLst>
              <a:ext uri="{FF2B5EF4-FFF2-40B4-BE49-F238E27FC236}">
                <a16:creationId xmlns:a16="http://schemas.microsoft.com/office/drawing/2014/main" id="{8788EC5B-6857-4543-8A31-2A54084708DD}"/>
              </a:ext>
            </a:extLst>
          </p:cNvPr>
          <p:cNvSpPr>
            <a:spLocks noChangeArrowheads="1"/>
          </p:cNvSpPr>
          <p:nvPr userDrawn="1"/>
        </p:nvSpPr>
        <p:spPr bwMode="auto">
          <a:xfrm>
            <a:off x="5772798" y="3379725"/>
            <a:ext cx="3630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KS</a:t>
            </a:r>
          </a:p>
        </p:txBody>
      </p:sp>
      <p:sp>
        <p:nvSpPr>
          <p:cNvPr id="82" name="Rectangle 149">
            <a:extLst>
              <a:ext uri="{FF2B5EF4-FFF2-40B4-BE49-F238E27FC236}">
                <a16:creationId xmlns:a16="http://schemas.microsoft.com/office/drawing/2014/main" id="{08E2AA49-C2C7-4B47-AE28-5122E58AA1D0}"/>
              </a:ext>
            </a:extLst>
          </p:cNvPr>
          <p:cNvSpPr>
            <a:spLocks noChangeArrowheads="1"/>
          </p:cNvSpPr>
          <p:nvPr userDrawn="1"/>
        </p:nvSpPr>
        <p:spPr bwMode="auto">
          <a:xfrm>
            <a:off x="5627278" y="2952552"/>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NE</a:t>
            </a:r>
          </a:p>
        </p:txBody>
      </p:sp>
      <p:sp>
        <p:nvSpPr>
          <p:cNvPr id="83" name="Rectangle 150">
            <a:extLst>
              <a:ext uri="{FF2B5EF4-FFF2-40B4-BE49-F238E27FC236}">
                <a16:creationId xmlns:a16="http://schemas.microsoft.com/office/drawing/2014/main" id="{1E976E43-6778-5244-9699-B92AEF8AB9EE}"/>
              </a:ext>
            </a:extLst>
          </p:cNvPr>
          <p:cNvSpPr>
            <a:spLocks noChangeArrowheads="1"/>
          </p:cNvSpPr>
          <p:nvPr userDrawn="1"/>
        </p:nvSpPr>
        <p:spPr bwMode="auto">
          <a:xfrm>
            <a:off x="5628843" y="2526944"/>
            <a:ext cx="37240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SD</a:t>
            </a:r>
          </a:p>
        </p:txBody>
      </p:sp>
      <p:sp>
        <p:nvSpPr>
          <p:cNvPr id="84" name="Rectangle 151">
            <a:extLst>
              <a:ext uri="{FF2B5EF4-FFF2-40B4-BE49-F238E27FC236}">
                <a16:creationId xmlns:a16="http://schemas.microsoft.com/office/drawing/2014/main" id="{178E8487-B595-4142-B29A-78EA5E4121E0}"/>
              </a:ext>
            </a:extLst>
          </p:cNvPr>
          <p:cNvSpPr>
            <a:spLocks noChangeArrowheads="1"/>
          </p:cNvSpPr>
          <p:nvPr userDrawn="1"/>
        </p:nvSpPr>
        <p:spPr bwMode="auto">
          <a:xfrm>
            <a:off x="5545912" y="2101336"/>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ND</a:t>
            </a:r>
          </a:p>
        </p:txBody>
      </p:sp>
      <p:sp>
        <p:nvSpPr>
          <p:cNvPr id="85" name="Rectangle 152">
            <a:extLst>
              <a:ext uri="{FF2B5EF4-FFF2-40B4-BE49-F238E27FC236}">
                <a16:creationId xmlns:a16="http://schemas.microsoft.com/office/drawing/2014/main" id="{623F7383-2692-2246-A00C-000F8A1080E2}"/>
              </a:ext>
            </a:extLst>
          </p:cNvPr>
          <p:cNvSpPr>
            <a:spLocks noChangeArrowheads="1"/>
          </p:cNvSpPr>
          <p:nvPr userDrawn="1"/>
        </p:nvSpPr>
        <p:spPr bwMode="auto">
          <a:xfrm>
            <a:off x="6132687" y="2243727"/>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MN</a:t>
            </a:r>
          </a:p>
        </p:txBody>
      </p:sp>
      <p:sp>
        <p:nvSpPr>
          <p:cNvPr id="86" name="Rectangle 153">
            <a:extLst>
              <a:ext uri="{FF2B5EF4-FFF2-40B4-BE49-F238E27FC236}">
                <a16:creationId xmlns:a16="http://schemas.microsoft.com/office/drawing/2014/main" id="{57B38630-7217-484B-A3FE-8B9196811178}"/>
              </a:ext>
            </a:extLst>
          </p:cNvPr>
          <p:cNvSpPr>
            <a:spLocks noChangeArrowheads="1"/>
          </p:cNvSpPr>
          <p:nvPr userDrawn="1"/>
        </p:nvSpPr>
        <p:spPr bwMode="auto">
          <a:xfrm>
            <a:off x="6340797" y="2830503"/>
            <a:ext cx="34737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IA</a:t>
            </a:r>
          </a:p>
        </p:txBody>
      </p:sp>
      <p:sp>
        <p:nvSpPr>
          <p:cNvPr id="87" name="Rectangle 154">
            <a:extLst>
              <a:ext uri="{FF2B5EF4-FFF2-40B4-BE49-F238E27FC236}">
                <a16:creationId xmlns:a16="http://schemas.microsoft.com/office/drawing/2014/main" id="{34DCC7DD-550F-C540-83FA-17FB411491AF}"/>
              </a:ext>
            </a:extLst>
          </p:cNvPr>
          <p:cNvSpPr>
            <a:spLocks noChangeArrowheads="1"/>
          </p:cNvSpPr>
          <p:nvPr userDrawn="1"/>
        </p:nvSpPr>
        <p:spPr bwMode="auto">
          <a:xfrm>
            <a:off x="6461282" y="3379725"/>
            <a:ext cx="438126"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MO</a:t>
            </a:r>
          </a:p>
        </p:txBody>
      </p:sp>
      <p:sp>
        <p:nvSpPr>
          <p:cNvPr id="88" name="Rectangle 155">
            <a:extLst>
              <a:ext uri="{FF2B5EF4-FFF2-40B4-BE49-F238E27FC236}">
                <a16:creationId xmlns:a16="http://schemas.microsoft.com/office/drawing/2014/main" id="{F2E22BB7-5F92-6D44-84C8-289B1E39E16E}"/>
              </a:ext>
            </a:extLst>
          </p:cNvPr>
          <p:cNvSpPr>
            <a:spLocks noChangeArrowheads="1"/>
          </p:cNvSpPr>
          <p:nvPr userDrawn="1"/>
        </p:nvSpPr>
        <p:spPr bwMode="auto">
          <a:xfrm>
            <a:off x="6547342" y="3875747"/>
            <a:ext cx="3849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AR</a:t>
            </a:r>
          </a:p>
        </p:txBody>
      </p:sp>
      <p:sp>
        <p:nvSpPr>
          <p:cNvPr id="89" name="Rectangle 156">
            <a:extLst>
              <a:ext uri="{FF2B5EF4-FFF2-40B4-BE49-F238E27FC236}">
                <a16:creationId xmlns:a16="http://schemas.microsoft.com/office/drawing/2014/main" id="{09B2D9AC-9421-B44E-A7AE-88D70D6597D5}"/>
              </a:ext>
            </a:extLst>
          </p:cNvPr>
          <p:cNvSpPr>
            <a:spLocks noChangeArrowheads="1"/>
          </p:cNvSpPr>
          <p:nvPr userDrawn="1"/>
        </p:nvSpPr>
        <p:spPr bwMode="auto">
          <a:xfrm>
            <a:off x="6613061" y="4443746"/>
            <a:ext cx="36771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LA</a:t>
            </a:r>
          </a:p>
        </p:txBody>
      </p:sp>
      <p:sp>
        <p:nvSpPr>
          <p:cNvPr id="90" name="Rectangle 157">
            <a:extLst>
              <a:ext uri="{FF2B5EF4-FFF2-40B4-BE49-F238E27FC236}">
                <a16:creationId xmlns:a16="http://schemas.microsoft.com/office/drawing/2014/main" id="{C2B6DBB4-2611-8E4E-8EB0-A308C7985D0E}"/>
              </a:ext>
            </a:extLst>
          </p:cNvPr>
          <p:cNvSpPr>
            <a:spLocks noChangeArrowheads="1"/>
          </p:cNvSpPr>
          <p:nvPr userDrawn="1"/>
        </p:nvSpPr>
        <p:spPr bwMode="auto">
          <a:xfrm>
            <a:off x="6971385" y="4160528"/>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MS</a:t>
            </a:r>
          </a:p>
        </p:txBody>
      </p:sp>
      <p:sp>
        <p:nvSpPr>
          <p:cNvPr id="91" name="Rectangle 158">
            <a:extLst>
              <a:ext uri="{FF2B5EF4-FFF2-40B4-BE49-F238E27FC236}">
                <a16:creationId xmlns:a16="http://schemas.microsoft.com/office/drawing/2014/main" id="{73A0384B-5AE0-B04B-A6EB-5A70998BF27F}"/>
              </a:ext>
            </a:extLst>
          </p:cNvPr>
          <p:cNvSpPr>
            <a:spLocks noChangeArrowheads="1"/>
          </p:cNvSpPr>
          <p:nvPr userDrawn="1"/>
        </p:nvSpPr>
        <p:spPr bwMode="auto">
          <a:xfrm>
            <a:off x="7329710" y="4088551"/>
            <a:ext cx="36771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AL</a:t>
            </a:r>
          </a:p>
        </p:txBody>
      </p:sp>
      <p:sp>
        <p:nvSpPr>
          <p:cNvPr id="92" name="Rectangle 159">
            <a:extLst>
              <a:ext uri="{FF2B5EF4-FFF2-40B4-BE49-F238E27FC236}">
                <a16:creationId xmlns:a16="http://schemas.microsoft.com/office/drawing/2014/main" id="{1723E822-0CD3-9D4E-AAD7-07B74BE8CA9F}"/>
              </a:ext>
            </a:extLst>
          </p:cNvPr>
          <p:cNvSpPr>
            <a:spLocks noChangeArrowheads="1"/>
          </p:cNvSpPr>
          <p:nvPr userDrawn="1"/>
        </p:nvSpPr>
        <p:spPr bwMode="auto">
          <a:xfrm>
            <a:off x="7669257" y="4018137"/>
            <a:ext cx="41778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GA</a:t>
            </a:r>
          </a:p>
        </p:txBody>
      </p:sp>
      <p:sp>
        <p:nvSpPr>
          <p:cNvPr id="93" name="Rectangle 160">
            <a:extLst>
              <a:ext uri="{FF2B5EF4-FFF2-40B4-BE49-F238E27FC236}">
                <a16:creationId xmlns:a16="http://schemas.microsoft.com/office/drawing/2014/main" id="{3DCAC14F-AA58-8F40-8622-FD82FB9974ED}"/>
              </a:ext>
            </a:extLst>
          </p:cNvPr>
          <p:cNvSpPr>
            <a:spLocks noChangeArrowheads="1"/>
          </p:cNvSpPr>
          <p:nvPr userDrawn="1"/>
        </p:nvSpPr>
        <p:spPr bwMode="auto">
          <a:xfrm>
            <a:off x="8049488" y="4586137"/>
            <a:ext cx="33641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FL</a:t>
            </a:r>
          </a:p>
        </p:txBody>
      </p:sp>
      <p:sp>
        <p:nvSpPr>
          <p:cNvPr id="94" name="Rectangle 161">
            <a:extLst>
              <a:ext uri="{FF2B5EF4-FFF2-40B4-BE49-F238E27FC236}">
                <a16:creationId xmlns:a16="http://schemas.microsoft.com/office/drawing/2014/main" id="{647448DE-BD1E-1044-9967-F159668B6EB2}"/>
              </a:ext>
            </a:extLst>
          </p:cNvPr>
          <p:cNvSpPr>
            <a:spLocks noChangeArrowheads="1"/>
          </p:cNvSpPr>
          <p:nvPr userDrawn="1"/>
        </p:nvSpPr>
        <p:spPr bwMode="auto">
          <a:xfrm>
            <a:off x="8030711" y="3733356"/>
            <a:ext cx="38179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SC</a:t>
            </a:r>
          </a:p>
        </p:txBody>
      </p:sp>
      <p:sp>
        <p:nvSpPr>
          <p:cNvPr id="95" name="Rectangle 162">
            <a:extLst>
              <a:ext uri="{FF2B5EF4-FFF2-40B4-BE49-F238E27FC236}">
                <a16:creationId xmlns:a16="http://schemas.microsoft.com/office/drawing/2014/main" id="{1CEE216C-A894-F948-8BF4-023C78BEE00B}"/>
              </a:ext>
            </a:extLst>
          </p:cNvPr>
          <p:cNvSpPr>
            <a:spLocks noChangeArrowheads="1"/>
          </p:cNvSpPr>
          <p:nvPr userDrawn="1"/>
        </p:nvSpPr>
        <p:spPr bwMode="auto">
          <a:xfrm>
            <a:off x="7265556" y="3662942"/>
            <a:ext cx="36458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TN</a:t>
            </a:r>
          </a:p>
        </p:txBody>
      </p:sp>
      <p:sp>
        <p:nvSpPr>
          <p:cNvPr id="96" name="Rectangle 163">
            <a:extLst>
              <a:ext uri="{FF2B5EF4-FFF2-40B4-BE49-F238E27FC236}">
                <a16:creationId xmlns:a16="http://schemas.microsoft.com/office/drawing/2014/main" id="{53D90111-1613-774B-A395-91BBF9B247B5}"/>
              </a:ext>
            </a:extLst>
          </p:cNvPr>
          <p:cNvSpPr>
            <a:spLocks noChangeArrowheads="1"/>
          </p:cNvSpPr>
          <p:nvPr userDrawn="1"/>
        </p:nvSpPr>
        <p:spPr bwMode="auto">
          <a:xfrm>
            <a:off x="8166843" y="3450138"/>
            <a:ext cx="40996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NC</a:t>
            </a:r>
          </a:p>
        </p:txBody>
      </p:sp>
      <p:sp>
        <p:nvSpPr>
          <p:cNvPr id="97" name="Rectangle 164">
            <a:extLst>
              <a:ext uri="{FF2B5EF4-FFF2-40B4-BE49-F238E27FC236}">
                <a16:creationId xmlns:a16="http://schemas.microsoft.com/office/drawing/2014/main" id="{08213282-2F8B-D144-BFE5-FB5E7A6DE7C7}"/>
              </a:ext>
            </a:extLst>
          </p:cNvPr>
          <p:cNvSpPr>
            <a:spLocks noChangeArrowheads="1"/>
          </p:cNvSpPr>
          <p:nvPr userDrawn="1"/>
        </p:nvSpPr>
        <p:spPr bwMode="auto">
          <a:xfrm>
            <a:off x="6921314" y="3024530"/>
            <a:ext cx="311382" cy="259746"/>
          </a:xfrm>
          <a:prstGeom prst="rect">
            <a:avLst/>
          </a:prstGeom>
          <a:noFill/>
          <a:ln>
            <a:noFill/>
          </a:ln>
          <a:effec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IL</a:t>
            </a:r>
          </a:p>
        </p:txBody>
      </p:sp>
      <p:sp>
        <p:nvSpPr>
          <p:cNvPr id="98" name="Rectangle 165">
            <a:extLst>
              <a:ext uri="{FF2B5EF4-FFF2-40B4-BE49-F238E27FC236}">
                <a16:creationId xmlns:a16="http://schemas.microsoft.com/office/drawing/2014/main" id="{A9F776EB-89C9-7846-AE93-B89021836C4D}"/>
              </a:ext>
            </a:extLst>
          </p:cNvPr>
          <p:cNvSpPr>
            <a:spLocks noChangeArrowheads="1"/>
          </p:cNvSpPr>
          <p:nvPr userDrawn="1"/>
        </p:nvSpPr>
        <p:spPr bwMode="auto">
          <a:xfrm>
            <a:off x="6703816" y="2456531"/>
            <a:ext cx="36927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WI</a:t>
            </a:r>
          </a:p>
        </p:txBody>
      </p:sp>
      <p:sp>
        <p:nvSpPr>
          <p:cNvPr id="99" name="Rectangle 166">
            <a:extLst>
              <a:ext uri="{FF2B5EF4-FFF2-40B4-BE49-F238E27FC236}">
                <a16:creationId xmlns:a16="http://schemas.microsoft.com/office/drawing/2014/main" id="{8550293D-4843-574F-ACB8-828999A922E7}"/>
              </a:ext>
            </a:extLst>
          </p:cNvPr>
          <p:cNvSpPr>
            <a:spLocks noChangeArrowheads="1"/>
          </p:cNvSpPr>
          <p:nvPr userDrawn="1"/>
        </p:nvSpPr>
        <p:spPr bwMode="auto">
          <a:xfrm>
            <a:off x="7281203" y="2517556"/>
            <a:ext cx="36927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MI</a:t>
            </a:r>
          </a:p>
        </p:txBody>
      </p:sp>
      <p:sp>
        <p:nvSpPr>
          <p:cNvPr id="100" name="Rectangle 167">
            <a:extLst>
              <a:ext uri="{FF2B5EF4-FFF2-40B4-BE49-F238E27FC236}">
                <a16:creationId xmlns:a16="http://schemas.microsoft.com/office/drawing/2014/main" id="{D30E0270-3BC2-9642-A768-966D9DBB55A6}"/>
              </a:ext>
            </a:extLst>
          </p:cNvPr>
          <p:cNvSpPr>
            <a:spLocks noChangeArrowheads="1"/>
          </p:cNvSpPr>
          <p:nvPr userDrawn="1"/>
        </p:nvSpPr>
        <p:spPr bwMode="auto">
          <a:xfrm>
            <a:off x="7534690" y="2882139"/>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OH</a:t>
            </a:r>
          </a:p>
        </p:txBody>
      </p:sp>
      <p:sp>
        <p:nvSpPr>
          <p:cNvPr id="101" name="Rectangle 168">
            <a:extLst>
              <a:ext uri="{FF2B5EF4-FFF2-40B4-BE49-F238E27FC236}">
                <a16:creationId xmlns:a16="http://schemas.microsoft.com/office/drawing/2014/main" id="{61638C45-2B46-E245-A18A-77F54858A58A}"/>
              </a:ext>
            </a:extLst>
          </p:cNvPr>
          <p:cNvSpPr>
            <a:spLocks noChangeArrowheads="1"/>
          </p:cNvSpPr>
          <p:nvPr userDrawn="1"/>
        </p:nvSpPr>
        <p:spPr bwMode="auto">
          <a:xfrm>
            <a:off x="7242085" y="3005753"/>
            <a:ext cx="34737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IN</a:t>
            </a:r>
          </a:p>
        </p:txBody>
      </p:sp>
      <p:sp>
        <p:nvSpPr>
          <p:cNvPr id="102" name="Rectangle 169">
            <a:extLst>
              <a:ext uri="{FF2B5EF4-FFF2-40B4-BE49-F238E27FC236}">
                <a16:creationId xmlns:a16="http://schemas.microsoft.com/office/drawing/2014/main" id="{93AEC734-2EB9-F848-8322-DA13C9B85D34}"/>
              </a:ext>
            </a:extLst>
          </p:cNvPr>
          <p:cNvSpPr>
            <a:spLocks noChangeArrowheads="1"/>
          </p:cNvSpPr>
          <p:nvPr userDrawn="1"/>
        </p:nvSpPr>
        <p:spPr bwMode="auto">
          <a:xfrm>
            <a:off x="7400123" y="3307747"/>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KY</a:t>
            </a:r>
          </a:p>
        </p:txBody>
      </p:sp>
      <p:sp>
        <p:nvSpPr>
          <p:cNvPr id="103" name="Rectangle 170">
            <a:extLst>
              <a:ext uri="{FF2B5EF4-FFF2-40B4-BE49-F238E27FC236}">
                <a16:creationId xmlns:a16="http://schemas.microsoft.com/office/drawing/2014/main" id="{7814DCE5-9DEC-1F42-BA55-96766DDD4232}"/>
              </a:ext>
            </a:extLst>
          </p:cNvPr>
          <p:cNvSpPr>
            <a:spLocks noChangeArrowheads="1"/>
          </p:cNvSpPr>
          <p:nvPr userDrawn="1"/>
        </p:nvSpPr>
        <p:spPr bwMode="auto">
          <a:xfrm>
            <a:off x="7824166" y="3066778"/>
            <a:ext cx="42091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WV</a:t>
            </a:r>
          </a:p>
        </p:txBody>
      </p:sp>
      <p:sp>
        <p:nvSpPr>
          <p:cNvPr id="104" name="Rectangle 171">
            <a:extLst>
              <a:ext uri="{FF2B5EF4-FFF2-40B4-BE49-F238E27FC236}">
                <a16:creationId xmlns:a16="http://schemas.microsoft.com/office/drawing/2014/main" id="{485CB00C-82F6-CE42-AC90-6FC050313010}"/>
              </a:ext>
            </a:extLst>
          </p:cNvPr>
          <p:cNvSpPr>
            <a:spLocks noChangeArrowheads="1"/>
          </p:cNvSpPr>
          <p:nvPr userDrawn="1"/>
        </p:nvSpPr>
        <p:spPr bwMode="auto">
          <a:xfrm>
            <a:off x="8129289" y="3094943"/>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VA</a:t>
            </a:r>
          </a:p>
        </p:txBody>
      </p:sp>
      <p:sp>
        <p:nvSpPr>
          <p:cNvPr id="105" name="Rectangle 172">
            <a:extLst>
              <a:ext uri="{FF2B5EF4-FFF2-40B4-BE49-F238E27FC236}">
                <a16:creationId xmlns:a16="http://schemas.microsoft.com/office/drawing/2014/main" id="{65246586-133F-6147-8EB9-CEB34B1095FF}"/>
              </a:ext>
            </a:extLst>
          </p:cNvPr>
          <p:cNvSpPr>
            <a:spLocks noChangeArrowheads="1"/>
          </p:cNvSpPr>
          <p:nvPr userDrawn="1"/>
        </p:nvSpPr>
        <p:spPr bwMode="auto">
          <a:xfrm>
            <a:off x="8036970" y="2669335"/>
            <a:ext cx="38179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PA</a:t>
            </a:r>
          </a:p>
        </p:txBody>
      </p:sp>
      <p:sp>
        <p:nvSpPr>
          <p:cNvPr id="106" name="Rectangle 173">
            <a:extLst>
              <a:ext uri="{FF2B5EF4-FFF2-40B4-BE49-F238E27FC236}">
                <a16:creationId xmlns:a16="http://schemas.microsoft.com/office/drawing/2014/main" id="{7F4BB097-C20B-E64D-9DF3-A6AEBD31F6C8}"/>
              </a:ext>
            </a:extLst>
          </p:cNvPr>
          <p:cNvSpPr>
            <a:spLocks noChangeArrowheads="1"/>
          </p:cNvSpPr>
          <p:nvPr userDrawn="1"/>
        </p:nvSpPr>
        <p:spPr bwMode="auto">
          <a:xfrm>
            <a:off x="8235691" y="2271892"/>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NY</a:t>
            </a:r>
          </a:p>
        </p:txBody>
      </p:sp>
      <p:sp>
        <p:nvSpPr>
          <p:cNvPr id="107" name="Rectangle 174">
            <a:extLst>
              <a:ext uri="{FF2B5EF4-FFF2-40B4-BE49-F238E27FC236}">
                <a16:creationId xmlns:a16="http://schemas.microsoft.com/office/drawing/2014/main" id="{C9262D11-79CC-9041-AECF-5E2DB4922886}"/>
              </a:ext>
            </a:extLst>
          </p:cNvPr>
          <p:cNvSpPr>
            <a:spLocks noChangeArrowheads="1"/>
          </p:cNvSpPr>
          <p:nvPr userDrawn="1"/>
        </p:nvSpPr>
        <p:spPr bwMode="auto">
          <a:xfrm>
            <a:off x="8763007" y="1675728"/>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ME</a:t>
            </a:r>
          </a:p>
        </p:txBody>
      </p:sp>
      <p:sp>
        <p:nvSpPr>
          <p:cNvPr id="108" name="Rectangle 175">
            <a:extLst>
              <a:ext uri="{FF2B5EF4-FFF2-40B4-BE49-F238E27FC236}">
                <a16:creationId xmlns:a16="http://schemas.microsoft.com/office/drawing/2014/main" id="{5E034D82-4028-AC4A-A175-DACC00A0B95C}"/>
              </a:ext>
            </a:extLst>
          </p:cNvPr>
          <p:cNvSpPr>
            <a:spLocks noChangeArrowheads="1"/>
          </p:cNvSpPr>
          <p:nvPr userDrawn="1"/>
        </p:nvSpPr>
        <p:spPr bwMode="auto">
          <a:xfrm>
            <a:off x="9385772" y="2098207"/>
            <a:ext cx="30042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VT</a:t>
            </a:r>
          </a:p>
        </p:txBody>
      </p:sp>
      <p:sp>
        <p:nvSpPr>
          <p:cNvPr id="109" name="Rectangle 176">
            <a:extLst>
              <a:ext uri="{FF2B5EF4-FFF2-40B4-BE49-F238E27FC236}">
                <a16:creationId xmlns:a16="http://schemas.microsoft.com/office/drawing/2014/main" id="{FE185D43-A180-F24E-812D-C6856D3255D3}"/>
              </a:ext>
            </a:extLst>
          </p:cNvPr>
          <p:cNvSpPr>
            <a:spLocks noChangeArrowheads="1"/>
          </p:cNvSpPr>
          <p:nvPr userDrawn="1"/>
        </p:nvSpPr>
        <p:spPr bwMode="auto">
          <a:xfrm>
            <a:off x="9385772" y="2353259"/>
            <a:ext cx="33015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NH</a:t>
            </a:r>
          </a:p>
        </p:txBody>
      </p:sp>
      <p:sp>
        <p:nvSpPr>
          <p:cNvPr id="110" name="Rectangle 177">
            <a:extLst>
              <a:ext uri="{FF2B5EF4-FFF2-40B4-BE49-F238E27FC236}">
                <a16:creationId xmlns:a16="http://schemas.microsoft.com/office/drawing/2014/main" id="{D80E71BA-7EBE-A74F-BC3D-6ACD19B8A93C}"/>
              </a:ext>
            </a:extLst>
          </p:cNvPr>
          <p:cNvSpPr>
            <a:spLocks noChangeArrowheads="1"/>
          </p:cNvSpPr>
          <p:nvPr userDrawn="1"/>
        </p:nvSpPr>
        <p:spPr bwMode="auto">
          <a:xfrm>
            <a:off x="9385772" y="3371902"/>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NJ</a:t>
            </a:r>
          </a:p>
        </p:txBody>
      </p:sp>
      <p:sp>
        <p:nvSpPr>
          <p:cNvPr id="111" name="Rectangle 178">
            <a:extLst>
              <a:ext uri="{FF2B5EF4-FFF2-40B4-BE49-F238E27FC236}">
                <a16:creationId xmlns:a16="http://schemas.microsoft.com/office/drawing/2014/main" id="{539EE404-1446-D448-B061-67866DE8E79A}"/>
              </a:ext>
            </a:extLst>
          </p:cNvPr>
          <p:cNvSpPr>
            <a:spLocks noChangeArrowheads="1"/>
          </p:cNvSpPr>
          <p:nvPr userDrawn="1"/>
        </p:nvSpPr>
        <p:spPr bwMode="auto">
          <a:xfrm>
            <a:off x="9385772" y="3626954"/>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DE</a:t>
            </a:r>
          </a:p>
        </p:txBody>
      </p:sp>
      <p:sp>
        <p:nvSpPr>
          <p:cNvPr id="112" name="Rectangle 180">
            <a:extLst>
              <a:ext uri="{FF2B5EF4-FFF2-40B4-BE49-F238E27FC236}">
                <a16:creationId xmlns:a16="http://schemas.microsoft.com/office/drawing/2014/main" id="{37F828E6-6D21-1445-A6B6-7705271F0496}"/>
              </a:ext>
            </a:extLst>
          </p:cNvPr>
          <p:cNvSpPr>
            <a:spLocks noChangeArrowheads="1"/>
          </p:cNvSpPr>
          <p:nvPr userDrawn="1"/>
        </p:nvSpPr>
        <p:spPr bwMode="auto">
          <a:xfrm>
            <a:off x="9385772" y="3880441"/>
            <a:ext cx="348936"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MD</a:t>
            </a:r>
          </a:p>
        </p:txBody>
      </p:sp>
      <p:sp>
        <p:nvSpPr>
          <p:cNvPr id="113" name="Rectangle 181">
            <a:extLst>
              <a:ext uri="{FF2B5EF4-FFF2-40B4-BE49-F238E27FC236}">
                <a16:creationId xmlns:a16="http://schemas.microsoft.com/office/drawing/2014/main" id="{DA6D7D97-89DA-1448-9C44-793B58161E16}"/>
              </a:ext>
            </a:extLst>
          </p:cNvPr>
          <p:cNvSpPr>
            <a:spLocks noChangeArrowheads="1"/>
          </p:cNvSpPr>
          <p:nvPr userDrawn="1"/>
        </p:nvSpPr>
        <p:spPr bwMode="auto">
          <a:xfrm>
            <a:off x="9385772" y="4135493"/>
            <a:ext cx="394313"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D.C.</a:t>
            </a:r>
          </a:p>
        </p:txBody>
      </p:sp>
      <p:sp>
        <p:nvSpPr>
          <p:cNvPr id="114" name="Rectangle 183">
            <a:extLst>
              <a:ext uri="{FF2B5EF4-FFF2-40B4-BE49-F238E27FC236}">
                <a16:creationId xmlns:a16="http://schemas.microsoft.com/office/drawing/2014/main" id="{949A41D9-0D25-9E49-BDDB-C39341EB00C7}"/>
              </a:ext>
            </a:extLst>
          </p:cNvPr>
          <p:cNvSpPr>
            <a:spLocks noChangeArrowheads="1"/>
          </p:cNvSpPr>
          <p:nvPr userDrawn="1"/>
        </p:nvSpPr>
        <p:spPr bwMode="auto">
          <a:xfrm>
            <a:off x="9385772" y="2608311"/>
            <a:ext cx="353630"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MA</a:t>
            </a:r>
          </a:p>
        </p:txBody>
      </p:sp>
      <p:sp>
        <p:nvSpPr>
          <p:cNvPr id="115" name="Rectangle 185">
            <a:extLst>
              <a:ext uri="{FF2B5EF4-FFF2-40B4-BE49-F238E27FC236}">
                <a16:creationId xmlns:a16="http://schemas.microsoft.com/office/drawing/2014/main" id="{2A3D6C14-D319-1844-A784-CEC219EEAF0B}"/>
              </a:ext>
            </a:extLst>
          </p:cNvPr>
          <p:cNvSpPr>
            <a:spLocks noChangeArrowheads="1"/>
          </p:cNvSpPr>
          <p:nvPr userDrawn="1"/>
        </p:nvSpPr>
        <p:spPr bwMode="auto">
          <a:xfrm>
            <a:off x="9385772" y="3116850"/>
            <a:ext cx="308253"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CT</a:t>
            </a:r>
          </a:p>
        </p:txBody>
      </p:sp>
      <p:sp>
        <p:nvSpPr>
          <p:cNvPr id="116" name="Rectangle 188">
            <a:extLst>
              <a:ext uri="{FF2B5EF4-FFF2-40B4-BE49-F238E27FC236}">
                <a16:creationId xmlns:a16="http://schemas.microsoft.com/office/drawing/2014/main" id="{F968062B-D155-EA47-9FE0-F8CA995211A8}"/>
              </a:ext>
            </a:extLst>
          </p:cNvPr>
          <p:cNvSpPr>
            <a:spLocks noChangeArrowheads="1"/>
          </p:cNvSpPr>
          <p:nvPr userDrawn="1"/>
        </p:nvSpPr>
        <p:spPr bwMode="auto">
          <a:xfrm>
            <a:off x="9385772" y="2861798"/>
            <a:ext cx="272264"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RI</a:t>
            </a:r>
          </a:p>
        </p:txBody>
      </p:sp>
      <p:sp>
        <p:nvSpPr>
          <p:cNvPr id="117" name="Rectangle 189">
            <a:extLst>
              <a:ext uri="{FF2B5EF4-FFF2-40B4-BE49-F238E27FC236}">
                <a16:creationId xmlns:a16="http://schemas.microsoft.com/office/drawing/2014/main" id="{51FA4309-002C-1744-AAE7-7E7516CD2E61}"/>
              </a:ext>
            </a:extLst>
          </p:cNvPr>
          <p:cNvSpPr>
            <a:spLocks noChangeArrowheads="1"/>
          </p:cNvSpPr>
          <p:nvPr userDrawn="1"/>
        </p:nvSpPr>
        <p:spPr bwMode="auto">
          <a:xfrm>
            <a:off x="2960969" y="4842753"/>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AK</a:t>
            </a:r>
          </a:p>
        </p:txBody>
      </p:sp>
      <p:sp>
        <p:nvSpPr>
          <p:cNvPr id="118" name="Rectangle 190">
            <a:extLst>
              <a:ext uri="{FF2B5EF4-FFF2-40B4-BE49-F238E27FC236}">
                <a16:creationId xmlns:a16="http://schemas.microsoft.com/office/drawing/2014/main" id="{8FCB4CB9-102C-3448-9A2A-3085B80DF2B0}"/>
              </a:ext>
            </a:extLst>
          </p:cNvPr>
          <p:cNvSpPr>
            <a:spLocks noChangeArrowheads="1"/>
          </p:cNvSpPr>
          <p:nvPr userDrawn="1"/>
        </p:nvSpPr>
        <p:spPr bwMode="auto">
          <a:xfrm>
            <a:off x="3896681" y="5543755"/>
            <a:ext cx="34267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HI</a:t>
            </a:r>
          </a:p>
        </p:txBody>
      </p:sp>
      <p:sp>
        <p:nvSpPr>
          <p:cNvPr id="120" name="Rectangle 119">
            <a:extLst>
              <a:ext uri="{FF2B5EF4-FFF2-40B4-BE49-F238E27FC236}">
                <a16:creationId xmlns:a16="http://schemas.microsoft.com/office/drawing/2014/main" id="{344FDECD-8E8F-A649-8C4C-48A173732E15}"/>
              </a:ext>
            </a:extLst>
          </p:cNvPr>
          <p:cNvSpPr/>
          <p:nvPr userDrawn="1"/>
        </p:nvSpPr>
        <p:spPr>
          <a:xfrm>
            <a:off x="9263190" y="3140540"/>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D3475D57-DF27-5E4D-A739-2FD8B8DD374D}"/>
              </a:ext>
            </a:extLst>
          </p:cNvPr>
          <p:cNvSpPr/>
          <p:nvPr userDrawn="1"/>
        </p:nvSpPr>
        <p:spPr>
          <a:xfrm>
            <a:off x="9263190" y="364271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305B618E-5E16-C941-B64F-12D3AA8A4CAF}"/>
              </a:ext>
            </a:extLst>
          </p:cNvPr>
          <p:cNvSpPr/>
          <p:nvPr userDrawn="1"/>
        </p:nvSpPr>
        <p:spPr>
          <a:xfrm>
            <a:off x="9263190" y="389004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18BE6D83-BB7B-E944-BF0A-826E42976425}"/>
              </a:ext>
            </a:extLst>
          </p:cNvPr>
          <p:cNvSpPr/>
          <p:nvPr userDrawn="1"/>
        </p:nvSpPr>
        <p:spPr>
          <a:xfrm>
            <a:off x="9263190" y="4152376"/>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7FFE4911-E297-5F4B-B514-BC540C9E15BC}"/>
              </a:ext>
            </a:extLst>
          </p:cNvPr>
          <p:cNvSpPr/>
          <p:nvPr userDrawn="1"/>
        </p:nvSpPr>
        <p:spPr>
          <a:xfrm>
            <a:off x="9263190" y="2870717"/>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5CCEEA63-3A5B-5E49-988C-D671E953EECD}"/>
              </a:ext>
            </a:extLst>
          </p:cNvPr>
          <p:cNvSpPr/>
          <p:nvPr userDrawn="1"/>
        </p:nvSpPr>
        <p:spPr>
          <a:xfrm>
            <a:off x="9263190" y="237604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7856AA7B-2116-4444-98BA-9EF59523F434}"/>
              </a:ext>
            </a:extLst>
          </p:cNvPr>
          <p:cNvSpPr/>
          <p:nvPr userDrawn="1"/>
        </p:nvSpPr>
        <p:spPr>
          <a:xfrm>
            <a:off x="9263190" y="2113713"/>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365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60AC93-552A-5247-A554-02B362F1EDE6}"/>
              </a:ext>
            </a:extLst>
          </p:cNvPr>
          <p:cNvSpPr>
            <a:spLocks noGrp="1"/>
          </p:cNvSpPr>
          <p:nvPr>
            <p:ph type="body" sz="quarter" idx="10" hasCustomPrompt="1"/>
          </p:nvPr>
        </p:nvSpPr>
        <p:spPr>
          <a:xfrm>
            <a:off x="4179777" y="3159641"/>
            <a:ext cx="3352800" cy="406400"/>
          </a:xfrm>
          <a:prstGeom prst="rect">
            <a:avLst/>
          </a:prstGeom>
        </p:spPr>
        <p:txBody>
          <a:bodyPr>
            <a:noAutofit/>
          </a:bodyPr>
          <a:lstStyle>
            <a:lvl1pPr marL="0" indent="0">
              <a:buNone/>
              <a:defRPr sz="2400" b="1" i="0" cap="all" baseline="0">
                <a:latin typeface="Century Gothic" panose="020B0502020202020204" pitchFamily="34" charset="0"/>
              </a:defRPr>
            </a:lvl1pPr>
          </a:lstStyle>
          <a:p>
            <a:pPr lvl="0"/>
            <a:r>
              <a:rPr lang="en-US" dirty="0"/>
              <a:t>KEYWORDS</a:t>
            </a:r>
          </a:p>
        </p:txBody>
      </p:sp>
    </p:spTree>
    <p:extLst>
      <p:ext uri="{BB962C8B-B14F-4D97-AF65-F5344CB8AC3E}">
        <p14:creationId xmlns:p14="http://schemas.microsoft.com/office/powerpoint/2010/main" val="2237170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796E65"/>
              </a:gs>
              <a:gs pos="100000">
                <a:schemeClr val="bg2">
                  <a:lumMod val="2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dirty="0"/>
              <a:t>Standard text </a:t>
            </a:r>
          </a:p>
        </p:txBody>
      </p:sp>
      <p:pic>
        <p:nvPicPr>
          <p:cNvPr id="4" name="Picture 3">
            <a:extLst>
              <a:ext uri="{FF2B5EF4-FFF2-40B4-BE49-F238E27FC236}">
                <a16:creationId xmlns:a16="http://schemas.microsoft.com/office/drawing/2014/main" id="{9AAFCE40-DBFF-1C43-97E5-77CC00E5AEA7}"/>
              </a:ext>
            </a:extLst>
          </p:cNvPr>
          <p:cNvPicPr>
            <a:picLocks noChangeAspect="1"/>
          </p:cNvPicPr>
          <p:nvPr userDrawn="1"/>
        </p:nvPicPr>
        <p:blipFill>
          <a:blip r:embed="rId2"/>
          <a:stretch>
            <a:fillRect/>
          </a:stretch>
        </p:blipFill>
        <p:spPr>
          <a:xfrm>
            <a:off x="9489482" y="6185515"/>
            <a:ext cx="2512016" cy="542981"/>
          </a:xfrm>
          <a:prstGeom prst="rect">
            <a:avLst/>
          </a:prstGeom>
        </p:spPr>
      </p:pic>
      <p:sp>
        <p:nvSpPr>
          <p:cNvPr id="6" name="Date Placeholder 3">
            <a:extLst>
              <a:ext uri="{FF2B5EF4-FFF2-40B4-BE49-F238E27FC236}">
                <a16:creationId xmlns:a16="http://schemas.microsoft.com/office/drawing/2014/main" id="{C004F855-B050-654E-BA22-6699A601343C}"/>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148692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97478A"/>
              </a:gs>
              <a:gs pos="100000">
                <a:srgbClr val="5C307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dirty="0"/>
              <a:t>Standard text </a:t>
            </a:r>
          </a:p>
        </p:txBody>
      </p:sp>
      <p:pic>
        <p:nvPicPr>
          <p:cNvPr id="4" name="Picture 3">
            <a:extLst>
              <a:ext uri="{FF2B5EF4-FFF2-40B4-BE49-F238E27FC236}">
                <a16:creationId xmlns:a16="http://schemas.microsoft.com/office/drawing/2014/main" id="{9AAFCE40-DBFF-1C43-97E5-77CC00E5AEA7}"/>
              </a:ext>
            </a:extLst>
          </p:cNvPr>
          <p:cNvPicPr>
            <a:picLocks noChangeAspect="1"/>
          </p:cNvPicPr>
          <p:nvPr userDrawn="1"/>
        </p:nvPicPr>
        <p:blipFill>
          <a:blip r:embed="rId2"/>
          <a:stretch>
            <a:fillRect/>
          </a:stretch>
        </p:blipFill>
        <p:spPr>
          <a:xfrm>
            <a:off x="9489482" y="6185515"/>
            <a:ext cx="2512016" cy="542981"/>
          </a:xfrm>
          <a:prstGeom prst="rect">
            <a:avLst/>
          </a:prstGeom>
        </p:spPr>
      </p:pic>
      <p:sp>
        <p:nvSpPr>
          <p:cNvPr id="6" name="Date Placeholder 3">
            <a:extLst>
              <a:ext uri="{FF2B5EF4-FFF2-40B4-BE49-F238E27FC236}">
                <a16:creationId xmlns:a16="http://schemas.microsoft.com/office/drawing/2014/main" id="{C004F855-B050-654E-BA22-6699A601343C}"/>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4010530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ED8B00"/>
              </a:gs>
              <a:gs pos="100000">
                <a:srgbClr val="CA562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dirty="0"/>
              <a:t>Standard text </a:t>
            </a:r>
          </a:p>
        </p:txBody>
      </p:sp>
      <p:pic>
        <p:nvPicPr>
          <p:cNvPr id="4" name="Picture 3">
            <a:extLst>
              <a:ext uri="{FF2B5EF4-FFF2-40B4-BE49-F238E27FC236}">
                <a16:creationId xmlns:a16="http://schemas.microsoft.com/office/drawing/2014/main" id="{9AAFCE40-DBFF-1C43-97E5-77CC00E5AEA7}"/>
              </a:ext>
            </a:extLst>
          </p:cNvPr>
          <p:cNvPicPr>
            <a:picLocks noChangeAspect="1"/>
          </p:cNvPicPr>
          <p:nvPr userDrawn="1"/>
        </p:nvPicPr>
        <p:blipFill>
          <a:blip r:embed="rId2"/>
          <a:stretch>
            <a:fillRect/>
          </a:stretch>
        </p:blipFill>
        <p:spPr>
          <a:xfrm>
            <a:off x="9489482" y="6185515"/>
            <a:ext cx="2512016" cy="542981"/>
          </a:xfrm>
          <a:prstGeom prst="rect">
            <a:avLst/>
          </a:prstGeom>
        </p:spPr>
      </p:pic>
      <p:sp>
        <p:nvSpPr>
          <p:cNvPr id="6" name="Date Placeholder 3">
            <a:extLst>
              <a:ext uri="{FF2B5EF4-FFF2-40B4-BE49-F238E27FC236}">
                <a16:creationId xmlns:a16="http://schemas.microsoft.com/office/drawing/2014/main" id="{C004F855-B050-654E-BA22-6699A601343C}"/>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1788157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84BD00"/>
              </a:gs>
              <a:gs pos="99000">
                <a:srgbClr val="07841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dirty="0"/>
              <a:t>Standard text </a:t>
            </a:r>
          </a:p>
        </p:txBody>
      </p:sp>
      <p:pic>
        <p:nvPicPr>
          <p:cNvPr id="4" name="Picture 3">
            <a:extLst>
              <a:ext uri="{FF2B5EF4-FFF2-40B4-BE49-F238E27FC236}">
                <a16:creationId xmlns:a16="http://schemas.microsoft.com/office/drawing/2014/main" id="{9AAFCE40-DBFF-1C43-97E5-77CC00E5AEA7}"/>
              </a:ext>
            </a:extLst>
          </p:cNvPr>
          <p:cNvPicPr>
            <a:picLocks noChangeAspect="1"/>
          </p:cNvPicPr>
          <p:nvPr userDrawn="1"/>
        </p:nvPicPr>
        <p:blipFill>
          <a:blip r:embed="rId2"/>
          <a:stretch>
            <a:fillRect/>
          </a:stretch>
        </p:blipFill>
        <p:spPr>
          <a:xfrm>
            <a:off x="9489482" y="6185515"/>
            <a:ext cx="2512016" cy="542981"/>
          </a:xfrm>
          <a:prstGeom prst="rect">
            <a:avLst/>
          </a:prstGeom>
        </p:spPr>
      </p:pic>
      <p:sp>
        <p:nvSpPr>
          <p:cNvPr id="6" name="Date Placeholder 3">
            <a:extLst>
              <a:ext uri="{FF2B5EF4-FFF2-40B4-BE49-F238E27FC236}">
                <a16:creationId xmlns:a16="http://schemas.microsoft.com/office/drawing/2014/main" id="{C004F855-B050-654E-BA22-6699A601343C}"/>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dirty="0" err="1"/>
              <a:t>www.ecs.org</a:t>
            </a:r>
            <a:r>
              <a:rPr lang="en-US" dirty="0"/>
              <a:t>    |    @EdCommission</a:t>
            </a:r>
          </a:p>
        </p:txBody>
      </p:sp>
    </p:spTree>
    <p:extLst>
      <p:ext uri="{BB962C8B-B14F-4D97-AF65-F5344CB8AC3E}">
        <p14:creationId xmlns:p14="http://schemas.microsoft.com/office/powerpoint/2010/main" val="85326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p:spPr>
        <p:txBody>
          <a:bodyPr anchor="ctr" anchorCtr="0">
            <a:noAutofit/>
          </a:bodyPr>
          <a:lstStyle>
            <a:lvl1pPr>
              <a:defRPr sz="13800"/>
            </a:lvl1pPr>
          </a:lstStyle>
          <a:p>
            <a:r>
              <a:rPr lang="en-US" dirty="0"/>
              <a:t>X%</a:t>
            </a:r>
          </a:p>
        </p:txBody>
      </p:sp>
      <p:sp>
        <p:nvSpPr>
          <p:cNvPr id="3" name="Date Placeholder 2">
            <a:extLst>
              <a:ext uri="{FF2B5EF4-FFF2-40B4-BE49-F238E27FC236}">
                <a16:creationId xmlns:a16="http://schemas.microsoft.com/office/drawing/2014/main" id="{0F80ACF2-9C19-294A-8E61-121858702D19}"/>
              </a:ext>
            </a:extLst>
          </p:cNvPr>
          <p:cNvSpPr>
            <a:spLocks noGrp="1"/>
          </p:cNvSpPr>
          <p:nvPr>
            <p:ph type="dt" sz="half" idx="10"/>
          </p:nvPr>
        </p:nvSpPr>
        <p:spPr/>
        <p:txBody>
          <a:bodyPr/>
          <a:lstStyle/>
          <a:p>
            <a:r>
              <a:rPr lang="en-US"/>
              <a:t>www.ecs.org    |    @EdCommission</a:t>
            </a:r>
            <a:endParaRPr lang="en-US" dirty="0"/>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p:spPr>
        <p:txBody>
          <a:bodyPr anchor="ctr" anchorCtr="0"/>
          <a:lstStyle>
            <a:lvl1pPr marL="0" indent="0">
              <a:buNone/>
              <a:defRPr sz="7200" b="1"/>
            </a:lvl1pPr>
          </a:lstStyle>
          <a:p>
            <a:pPr lvl="0"/>
            <a:r>
              <a:rPr lang="en-US" dirty="0"/>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p:spPr>
        <p:txBody>
          <a:bodyPr anchor="ctr" anchorCtr="0"/>
          <a:lstStyle>
            <a:lvl1pPr marL="0" indent="0">
              <a:buNone/>
              <a:defRPr/>
            </a:lvl1pPr>
          </a:lstStyle>
          <a:p>
            <a:r>
              <a:rPr lang="en-US" sz="2800" b="0" dirty="0"/>
              <a:t>This is what they do or what the % means.</a:t>
            </a:r>
          </a:p>
        </p:txBody>
      </p:sp>
    </p:spTree>
    <p:extLst>
      <p:ext uri="{BB962C8B-B14F-4D97-AF65-F5344CB8AC3E}">
        <p14:creationId xmlns:p14="http://schemas.microsoft.com/office/powerpoint/2010/main" val="31458607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0DE058-5AE3-C040-AC75-68348D33954A}"/>
              </a:ext>
            </a:extLst>
          </p:cNvPr>
          <p:cNvPicPr>
            <a:picLocks noChangeAspect="1"/>
          </p:cNvPicPr>
          <p:nvPr userDrawn="1"/>
        </p:nvPicPr>
        <p:blipFill rotWithShape="1">
          <a:blip r:embed="rId2">
            <a:alphaModFix amt="95000"/>
            <a:extLst>
              <a:ext uri="{28A0092B-C50C-407E-A947-70E740481C1C}">
                <a14:useLocalDpi xmlns:a14="http://schemas.microsoft.com/office/drawing/2010/main"/>
              </a:ext>
            </a:extLst>
          </a:blip>
          <a:srcRect/>
          <a:stretch/>
        </p:blipFill>
        <p:spPr>
          <a:xfrm>
            <a:off x="0" y="0"/>
            <a:ext cx="12192000" cy="6865259"/>
          </a:xfrm>
          <a:prstGeom prst="rect">
            <a:avLst/>
          </a:prstGeom>
        </p:spPr>
      </p:pic>
      <p:sp>
        <p:nvSpPr>
          <p:cNvPr id="14" name="Rectangle 13">
            <a:extLst>
              <a:ext uri="{FF2B5EF4-FFF2-40B4-BE49-F238E27FC236}">
                <a16:creationId xmlns:a16="http://schemas.microsoft.com/office/drawing/2014/main" id="{3F4ECDB2-554C-7B4E-8B60-F121FDA1A7C4}"/>
              </a:ext>
            </a:extLst>
          </p:cNvPr>
          <p:cNvSpPr/>
          <p:nvPr userDrawn="1"/>
        </p:nvSpPr>
        <p:spPr>
          <a:xfrm>
            <a:off x="0" y="2102741"/>
            <a:ext cx="12192000" cy="2431974"/>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A596B9-F264-304E-874A-2FAB3C15EA91}"/>
              </a:ext>
            </a:extLst>
          </p:cNvPr>
          <p:cNvSpPr txBox="1"/>
          <p:nvPr userDrawn="1"/>
        </p:nvSpPr>
        <p:spPr>
          <a:xfrm>
            <a:off x="1999109" y="2364890"/>
            <a:ext cx="8005248"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ctr"/>
            <a:r>
              <a:rPr lang="en-US" sz="5400" b="1" i="0" dirty="0">
                <a:solidFill>
                  <a:srgbClr val="ED8B00"/>
                </a:solidFill>
                <a:latin typeface="Gotham Bold" pitchFamily="2" charset="0"/>
              </a:rPr>
              <a:t>CONVENE</a:t>
            </a:r>
          </a:p>
        </p:txBody>
      </p:sp>
      <p:sp>
        <p:nvSpPr>
          <p:cNvPr id="16" name="TextBox 15">
            <a:extLst>
              <a:ext uri="{FF2B5EF4-FFF2-40B4-BE49-F238E27FC236}">
                <a16:creationId xmlns:a16="http://schemas.microsoft.com/office/drawing/2014/main" id="{D60AFF72-CACB-5841-B067-A56E6F1DA626}"/>
              </a:ext>
            </a:extLst>
          </p:cNvPr>
          <p:cNvSpPr txBox="1"/>
          <p:nvPr userDrawn="1"/>
        </p:nvSpPr>
        <p:spPr>
          <a:xfrm>
            <a:off x="877389" y="3321331"/>
            <a:ext cx="10437222" cy="12464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0" i="0" dirty="0">
                <a:solidFill>
                  <a:srgbClr val="615550"/>
                </a:solidFill>
                <a:latin typeface="Gotham Book" pitchFamily="2" charset="0"/>
                <a:ea typeface="Gotham Medium" charset="0"/>
                <a:cs typeface="Gotham Medium" charset="0"/>
              </a:rPr>
              <a:t>We create opportunities for education leaders within states </a:t>
            </a:r>
            <a:br>
              <a:rPr lang="en-US" sz="2500" b="0" i="0" dirty="0">
                <a:solidFill>
                  <a:srgbClr val="615550"/>
                </a:solidFill>
                <a:latin typeface="Gotham Book" pitchFamily="2" charset="0"/>
                <a:ea typeface="Gotham Medium" charset="0"/>
                <a:cs typeface="Gotham Medium" charset="0"/>
              </a:rPr>
            </a:br>
            <a:r>
              <a:rPr lang="en-US" sz="2500" b="0" i="0" dirty="0">
                <a:solidFill>
                  <a:srgbClr val="615550"/>
                </a:solidFill>
                <a:latin typeface="Gotham Book" pitchFamily="2" charset="0"/>
                <a:ea typeface="Gotham Medium" charset="0"/>
                <a:cs typeface="Gotham Medium" charset="0"/>
              </a:rPr>
              <a:t>and across states to interact, learn and collaborate.</a:t>
            </a:r>
          </a:p>
          <a:p>
            <a:pPr algn="ctr"/>
            <a:endParaRPr lang="en-US" sz="2500" b="0" i="0" dirty="0">
              <a:latin typeface="Gotham Book" pitchFamily="2" charset="0"/>
            </a:endParaRPr>
          </a:p>
        </p:txBody>
      </p:sp>
      <p:pic>
        <p:nvPicPr>
          <p:cNvPr id="18" name="Picture 17">
            <a:extLst>
              <a:ext uri="{FF2B5EF4-FFF2-40B4-BE49-F238E27FC236}">
                <a16:creationId xmlns:a16="http://schemas.microsoft.com/office/drawing/2014/main" id="{426CB2D2-79CC-3640-86A0-3A1BD3DA2651}"/>
              </a:ext>
            </a:extLst>
          </p:cNvPr>
          <p:cNvPicPr>
            <a:picLocks noChangeAspect="1"/>
          </p:cNvPicPr>
          <p:nvPr userDrawn="1"/>
        </p:nvPicPr>
        <p:blipFill>
          <a:blip r:embed="rId3">
            <a:biLevel thresh="25000"/>
          </a:blip>
          <a:stretch>
            <a:fillRect/>
          </a:stretch>
        </p:blipFill>
        <p:spPr>
          <a:xfrm>
            <a:off x="9489482" y="6185515"/>
            <a:ext cx="2512016" cy="542982"/>
          </a:xfrm>
          <a:prstGeom prst="rect">
            <a:avLst/>
          </a:prstGeom>
        </p:spPr>
      </p:pic>
      <p:sp>
        <p:nvSpPr>
          <p:cNvPr id="19" name="Date Placeholder 3">
            <a:extLst>
              <a:ext uri="{FF2B5EF4-FFF2-40B4-BE49-F238E27FC236}">
                <a16:creationId xmlns:a16="http://schemas.microsoft.com/office/drawing/2014/main" id="{B4D3A657-F354-1240-9E10-AE7135E7A037}"/>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dirty="0" err="1"/>
              <a:t>www.ecs.org</a:t>
            </a:r>
            <a:r>
              <a:rPr lang="en-US" dirty="0"/>
              <a:t>    |    @EdCommission</a:t>
            </a:r>
          </a:p>
        </p:txBody>
      </p:sp>
    </p:spTree>
    <p:extLst>
      <p:ext uri="{BB962C8B-B14F-4D97-AF65-F5344CB8AC3E}">
        <p14:creationId xmlns:p14="http://schemas.microsoft.com/office/powerpoint/2010/main" val="9048786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036040-5725-3D47-8ED2-CB8A7FF85C5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F3E4D17-8284-1E4F-9D72-2144B99FCEEE}"/>
              </a:ext>
            </a:extLst>
          </p:cNvPr>
          <p:cNvSpPr/>
          <p:nvPr userDrawn="1"/>
        </p:nvSpPr>
        <p:spPr>
          <a:xfrm>
            <a:off x="-8053" y="2019992"/>
            <a:ext cx="1220810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BB5869E-BEF9-2343-AA3D-3E352350C891}"/>
              </a:ext>
            </a:extLst>
          </p:cNvPr>
          <p:cNvSpPr txBox="1"/>
          <p:nvPr userDrawn="1"/>
        </p:nvSpPr>
        <p:spPr>
          <a:xfrm>
            <a:off x="3783290" y="2335295"/>
            <a:ext cx="4165599"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ctr"/>
            <a:r>
              <a:rPr lang="en-US" sz="5400" b="1" i="0" dirty="0">
                <a:solidFill>
                  <a:srgbClr val="833177"/>
                </a:solidFill>
                <a:latin typeface="Gotham Bold" pitchFamily="2" charset="0"/>
              </a:rPr>
              <a:t>COUNSEL</a:t>
            </a:r>
          </a:p>
        </p:txBody>
      </p:sp>
      <p:sp>
        <p:nvSpPr>
          <p:cNvPr id="12" name="TextBox 11">
            <a:extLst>
              <a:ext uri="{FF2B5EF4-FFF2-40B4-BE49-F238E27FC236}">
                <a16:creationId xmlns:a16="http://schemas.microsoft.com/office/drawing/2014/main" id="{9A46CC11-138D-7946-A0EB-AAF6566BB326}"/>
              </a:ext>
            </a:extLst>
          </p:cNvPr>
          <p:cNvSpPr txBox="1"/>
          <p:nvPr userDrawn="1"/>
        </p:nvSpPr>
        <p:spPr>
          <a:xfrm>
            <a:off x="-8053" y="3342886"/>
            <a:ext cx="12039601" cy="830997"/>
          </a:xfrm>
          <a:prstGeom prst="rect">
            <a:avLst/>
          </a:prstGeom>
          <a:noFill/>
        </p:spPr>
        <p:txBody>
          <a:bodyPr wrap="square" rtlCol="0">
            <a:spAutoFit/>
          </a:bodyPr>
          <a:lstStyle/>
          <a:p>
            <a:pPr algn="ctr"/>
            <a:r>
              <a:rPr lang="en-US" sz="2400" b="0" i="0" dirty="0">
                <a:solidFill>
                  <a:srgbClr val="615550"/>
                </a:solidFill>
                <a:latin typeface="Gotham Book" pitchFamily="2" charset="0"/>
                <a:ea typeface="Gotham Medium" charset="0"/>
                <a:cs typeface="Gotham Medium" charset="0"/>
              </a:rPr>
              <a:t>We provide unbiased advice on policy plans, review and consult on proposed legislation, and testify at legislative hearings as third-party experts.</a:t>
            </a:r>
          </a:p>
        </p:txBody>
      </p:sp>
      <p:pic>
        <p:nvPicPr>
          <p:cNvPr id="14" name="Picture 13">
            <a:extLst>
              <a:ext uri="{FF2B5EF4-FFF2-40B4-BE49-F238E27FC236}">
                <a16:creationId xmlns:a16="http://schemas.microsoft.com/office/drawing/2014/main" id="{9F19E3A7-7060-8546-85CB-65A84771222C}"/>
              </a:ext>
            </a:extLst>
          </p:cNvPr>
          <p:cNvPicPr>
            <a:picLocks noChangeAspect="1"/>
          </p:cNvPicPr>
          <p:nvPr userDrawn="1"/>
        </p:nvPicPr>
        <p:blipFill>
          <a:blip r:embed="rId3">
            <a:biLevel thresh="25000"/>
          </a:blip>
          <a:stretch>
            <a:fillRect/>
          </a:stretch>
        </p:blipFill>
        <p:spPr>
          <a:xfrm>
            <a:off x="9489482" y="6185515"/>
            <a:ext cx="2512016" cy="542982"/>
          </a:xfrm>
          <a:prstGeom prst="rect">
            <a:avLst/>
          </a:prstGeom>
        </p:spPr>
      </p:pic>
      <p:sp>
        <p:nvSpPr>
          <p:cNvPr id="15" name="Date Placeholder 3">
            <a:extLst>
              <a:ext uri="{FF2B5EF4-FFF2-40B4-BE49-F238E27FC236}">
                <a16:creationId xmlns:a16="http://schemas.microsoft.com/office/drawing/2014/main" id="{CBF8DA2D-D858-5F4F-ADAF-6F0A45503145}"/>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dirty="0" err="1"/>
              <a:t>www.ecs.org</a:t>
            </a:r>
            <a:r>
              <a:rPr lang="en-US" dirty="0"/>
              <a:t>    |    @EdCommission</a:t>
            </a:r>
          </a:p>
        </p:txBody>
      </p:sp>
    </p:spTree>
    <p:extLst>
      <p:ext uri="{BB962C8B-B14F-4D97-AF65-F5344CB8AC3E}">
        <p14:creationId xmlns:p14="http://schemas.microsoft.com/office/powerpoint/2010/main" val="1831145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23D88B-BB2F-D44A-9355-56012A900ED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2214577" cy="6857999"/>
          </a:xfrm>
          <a:prstGeom prst="rect">
            <a:avLst/>
          </a:prstGeom>
        </p:spPr>
      </p:pic>
      <p:sp>
        <p:nvSpPr>
          <p:cNvPr id="7" name="Rectangle 6">
            <a:extLst>
              <a:ext uri="{FF2B5EF4-FFF2-40B4-BE49-F238E27FC236}">
                <a16:creationId xmlns:a16="http://schemas.microsoft.com/office/drawing/2014/main" id="{1348A357-C8E3-524D-AB1C-181714918370}"/>
              </a:ext>
            </a:extLst>
          </p:cNvPr>
          <p:cNvSpPr/>
          <p:nvPr userDrawn="1"/>
        </p:nvSpPr>
        <p:spPr>
          <a:xfrm>
            <a:off x="0" y="2003000"/>
            <a:ext cx="1221457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F3DE37C-A736-6B44-9192-19DFC423616A}"/>
              </a:ext>
            </a:extLst>
          </p:cNvPr>
          <p:cNvSpPr txBox="1"/>
          <p:nvPr userDrawn="1"/>
        </p:nvSpPr>
        <p:spPr>
          <a:xfrm>
            <a:off x="4380087" y="2399368"/>
            <a:ext cx="3454399" cy="923330"/>
          </a:xfrm>
          <a:prstGeom prst="rect">
            <a:avLst/>
          </a:prstGeom>
          <a:noFill/>
          <a:effectLst>
            <a:outerShdw blurRad="127000" dist="38100" dir="5400000" algn="ctr" rotWithShape="0">
              <a:srgbClr val="000000">
                <a:alpha val="0"/>
              </a:srgbClr>
            </a:outerShdw>
          </a:effectLst>
        </p:spPr>
        <p:txBody>
          <a:bodyPr wrap="square" rtlCol="0">
            <a:spAutoFit/>
          </a:bodyPr>
          <a:lstStyle/>
          <a:p>
            <a:r>
              <a:rPr lang="en-US" sz="5400" b="1" i="0" dirty="0">
                <a:solidFill>
                  <a:srgbClr val="84BD00"/>
                </a:solidFill>
                <a:latin typeface="Gotham Bold" pitchFamily="2" charset="0"/>
              </a:rPr>
              <a:t>REPORT</a:t>
            </a:r>
          </a:p>
        </p:txBody>
      </p:sp>
      <p:sp>
        <p:nvSpPr>
          <p:cNvPr id="9" name="TextBox 8">
            <a:extLst>
              <a:ext uri="{FF2B5EF4-FFF2-40B4-BE49-F238E27FC236}">
                <a16:creationId xmlns:a16="http://schemas.microsoft.com/office/drawing/2014/main" id="{B680AE01-C12C-0043-ABA3-52A61F9EAF0C}"/>
              </a:ext>
            </a:extLst>
          </p:cNvPr>
          <p:cNvSpPr txBox="1"/>
          <p:nvPr userDrawn="1"/>
        </p:nvSpPr>
        <p:spPr>
          <a:xfrm>
            <a:off x="1575213" y="3322698"/>
            <a:ext cx="9064145" cy="830997"/>
          </a:xfrm>
          <a:prstGeom prst="rect">
            <a:avLst/>
          </a:prstGeom>
          <a:noFill/>
        </p:spPr>
        <p:txBody>
          <a:bodyPr wrap="square" rtlCol="0">
            <a:spAutoFit/>
          </a:bodyPr>
          <a:lstStyle/>
          <a:p>
            <a:pPr algn="ctr"/>
            <a:r>
              <a:rPr lang="en-US" sz="2400" b="0" i="0" dirty="0">
                <a:solidFill>
                  <a:srgbClr val="615550"/>
                </a:solidFill>
                <a:latin typeface="Gotham Book" pitchFamily="2" charset="0"/>
                <a:ea typeface="Gotham Medium" charset="0"/>
                <a:cs typeface="Gotham Medium" charset="0"/>
              </a:rPr>
              <a:t>We issue concise, factual reports on a wide</a:t>
            </a:r>
            <a:br>
              <a:rPr lang="en-US" sz="2400" b="0" i="0" dirty="0">
                <a:solidFill>
                  <a:srgbClr val="615550"/>
                </a:solidFill>
                <a:latin typeface="Gotham Book" pitchFamily="2" charset="0"/>
                <a:ea typeface="Gotham Medium" charset="0"/>
                <a:cs typeface="Gotham Medium" charset="0"/>
              </a:rPr>
            </a:br>
            <a:r>
              <a:rPr lang="en-US" sz="2400" b="0" i="0" dirty="0">
                <a:solidFill>
                  <a:srgbClr val="615550"/>
                </a:solidFill>
                <a:latin typeface="Gotham Book" pitchFamily="2" charset="0"/>
                <a:ea typeface="Gotham Medium" charset="0"/>
                <a:cs typeface="Gotham Medium" charset="0"/>
              </a:rPr>
              <a:t>variety of education topics.</a:t>
            </a:r>
          </a:p>
        </p:txBody>
      </p:sp>
      <p:pic>
        <p:nvPicPr>
          <p:cNvPr id="10" name="Picture 9">
            <a:extLst>
              <a:ext uri="{FF2B5EF4-FFF2-40B4-BE49-F238E27FC236}">
                <a16:creationId xmlns:a16="http://schemas.microsoft.com/office/drawing/2014/main" id="{F57EDAEA-7FA8-3743-BE92-04B674635186}"/>
              </a:ext>
            </a:extLst>
          </p:cNvPr>
          <p:cNvPicPr>
            <a:picLocks noChangeAspect="1"/>
          </p:cNvPicPr>
          <p:nvPr userDrawn="1"/>
        </p:nvPicPr>
        <p:blipFill>
          <a:blip r:embed="rId3">
            <a:biLevel thresh="25000"/>
          </a:blip>
          <a:stretch>
            <a:fillRect/>
          </a:stretch>
        </p:blipFill>
        <p:spPr>
          <a:xfrm>
            <a:off x="9489482" y="6185515"/>
            <a:ext cx="2512016" cy="542982"/>
          </a:xfrm>
          <a:prstGeom prst="rect">
            <a:avLst/>
          </a:prstGeom>
        </p:spPr>
      </p:pic>
      <p:sp>
        <p:nvSpPr>
          <p:cNvPr id="11" name="Date Placeholder 3">
            <a:extLst>
              <a:ext uri="{FF2B5EF4-FFF2-40B4-BE49-F238E27FC236}">
                <a16:creationId xmlns:a16="http://schemas.microsoft.com/office/drawing/2014/main" id="{714B368A-C67E-F147-8838-4B41802C2096}"/>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dirty="0" err="1"/>
              <a:t>www.ecs.org</a:t>
            </a:r>
            <a:r>
              <a:rPr lang="en-US" dirty="0"/>
              <a:t>    |    @EdCommission</a:t>
            </a:r>
          </a:p>
        </p:txBody>
      </p:sp>
    </p:spTree>
    <p:extLst>
      <p:ext uri="{BB962C8B-B14F-4D97-AF65-F5344CB8AC3E}">
        <p14:creationId xmlns:p14="http://schemas.microsoft.com/office/powerpoint/2010/main" val="893045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8013A5-5115-9147-A593-5FFC3873E1E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
            <a:ext cx="12192917" cy="6858000"/>
          </a:xfrm>
          <a:prstGeom prst="rect">
            <a:avLst/>
          </a:prstGeom>
        </p:spPr>
      </p:pic>
      <p:sp>
        <p:nvSpPr>
          <p:cNvPr id="7" name="Rectangle 6">
            <a:extLst>
              <a:ext uri="{FF2B5EF4-FFF2-40B4-BE49-F238E27FC236}">
                <a16:creationId xmlns:a16="http://schemas.microsoft.com/office/drawing/2014/main" id="{87F105CC-68DA-5E44-B8C2-8E122422831C}"/>
              </a:ext>
            </a:extLst>
          </p:cNvPr>
          <p:cNvSpPr/>
          <p:nvPr userDrawn="1"/>
        </p:nvSpPr>
        <p:spPr>
          <a:xfrm>
            <a:off x="0" y="2119489"/>
            <a:ext cx="12192000" cy="2394065"/>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5577C9-770D-3D4E-AF64-4C1E78B1055C}"/>
              </a:ext>
            </a:extLst>
          </p:cNvPr>
          <p:cNvSpPr txBox="1"/>
          <p:nvPr userDrawn="1"/>
        </p:nvSpPr>
        <p:spPr>
          <a:xfrm>
            <a:off x="4127783" y="2476670"/>
            <a:ext cx="4322112"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ctr"/>
            <a:r>
              <a:rPr lang="en-US" sz="5400" b="1" i="0" dirty="0">
                <a:solidFill>
                  <a:srgbClr val="ED8B00"/>
                </a:solidFill>
                <a:latin typeface="Gotham Bold" pitchFamily="2" charset="0"/>
              </a:rPr>
              <a:t>RESEARCH</a:t>
            </a:r>
          </a:p>
        </p:txBody>
      </p:sp>
      <p:sp>
        <p:nvSpPr>
          <p:cNvPr id="9" name="TextBox 8">
            <a:extLst>
              <a:ext uri="{FF2B5EF4-FFF2-40B4-BE49-F238E27FC236}">
                <a16:creationId xmlns:a16="http://schemas.microsoft.com/office/drawing/2014/main" id="{6060FF1A-CB05-FC40-8EF7-B8725B13CF8D}"/>
              </a:ext>
            </a:extLst>
          </p:cNvPr>
          <p:cNvSpPr txBox="1"/>
          <p:nvPr userDrawn="1"/>
        </p:nvSpPr>
        <p:spPr>
          <a:xfrm>
            <a:off x="525281" y="3400000"/>
            <a:ext cx="11141438" cy="830997"/>
          </a:xfrm>
          <a:prstGeom prst="rect">
            <a:avLst/>
          </a:prstGeom>
          <a:noFill/>
        </p:spPr>
        <p:txBody>
          <a:bodyPr wrap="square" rtlCol="0">
            <a:spAutoFit/>
          </a:bodyPr>
          <a:lstStyle/>
          <a:p>
            <a:pPr algn="ctr"/>
            <a:r>
              <a:rPr lang="en-US" sz="2400" b="0" i="0" dirty="0">
                <a:solidFill>
                  <a:srgbClr val="615550"/>
                </a:solidFill>
                <a:latin typeface="Gotham Book" pitchFamily="2" charset="0"/>
                <a:ea typeface="Gotham Medium" charset="0"/>
                <a:cs typeface="Gotham Medium" charset="0"/>
              </a:rPr>
              <a:t>We review the latest research and summarize it into </a:t>
            </a:r>
            <a:br>
              <a:rPr lang="en-US" sz="2400" b="0" i="0" dirty="0">
                <a:solidFill>
                  <a:srgbClr val="615550"/>
                </a:solidFill>
                <a:latin typeface="Gotham Book" pitchFamily="2" charset="0"/>
                <a:ea typeface="Gotham Medium" charset="0"/>
                <a:cs typeface="Gotham Medium" charset="0"/>
              </a:rPr>
            </a:br>
            <a:r>
              <a:rPr lang="en-US" sz="2400" b="0" i="0" dirty="0">
                <a:solidFill>
                  <a:srgbClr val="615550"/>
                </a:solidFill>
                <a:latin typeface="Gotham Book" pitchFamily="2" charset="0"/>
                <a:ea typeface="Gotham Medium" charset="0"/>
                <a:cs typeface="Gotham Medium" charset="0"/>
              </a:rPr>
              <a:t>concise policy implications and recommendations.</a:t>
            </a:r>
          </a:p>
        </p:txBody>
      </p:sp>
      <p:pic>
        <p:nvPicPr>
          <p:cNvPr id="10" name="Picture 9">
            <a:extLst>
              <a:ext uri="{FF2B5EF4-FFF2-40B4-BE49-F238E27FC236}">
                <a16:creationId xmlns:a16="http://schemas.microsoft.com/office/drawing/2014/main" id="{23C95502-37D0-984C-8220-51CF41B0F0E7}"/>
              </a:ext>
            </a:extLst>
          </p:cNvPr>
          <p:cNvPicPr>
            <a:picLocks noChangeAspect="1"/>
          </p:cNvPicPr>
          <p:nvPr userDrawn="1"/>
        </p:nvPicPr>
        <p:blipFill>
          <a:blip r:embed="rId3">
            <a:biLevel thresh="25000"/>
          </a:blip>
          <a:stretch>
            <a:fillRect/>
          </a:stretch>
        </p:blipFill>
        <p:spPr>
          <a:xfrm>
            <a:off x="9489482" y="6185515"/>
            <a:ext cx="2512016" cy="542982"/>
          </a:xfrm>
          <a:prstGeom prst="rect">
            <a:avLst/>
          </a:prstGeom>
        </p:spPr>
      </p:pic>
      <p:sp>
        <p:nvSpPr>
          <p:cNvPr id="11" name="Date Placeholder 3">
            <a:extLst>
              <a:ext uri="{FF2B5EF4-FFF2-40B4-BE49-F238E27FC236}">
                <a16:creationId xmlns:a16="http://schemas.microsoft.com/office/drawing/2014/main" id="{45DE0FAC-A4BF-E545-B728-CAA55CE726D2}"/>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dirty="0" err="1"/>
              <a:t>www.ecs.org</a:t>
            </a:r>
            <a:r>
              <a:rPr lang="en-US" dirty="0"/>
              <a:t>    |    @EdCommission</a:t>
            </a:r>
          </a:p>
        </p:txBody>
      </p:sp>
    </p:spTree>
    <p:extLst>
      <p:ext uri="{BB962C8B-B14F-4D97-AF65-F5344CB8AC3E}">
        <p14:creationId xmlns:p14="http://schemas.microsoft.com/office/powerpoint/2010/main" val="2811896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39F-BE8B-9040-AAE5-1EA63B31DE18}"/>
              </a:ext>
            </a:extLst>
          </p:cNvPr>
          <p:cNvSpPr>
            <a:spLocks noGrp="1"/>
          </p:cNvSpPr>
          <p:nvPr>
            <p:ph type="title" hasCustomPrompt="1"/>
          </p:nvPr>
        </p:nvSpPr>
        <p:spPr>
          <a:xfrm>
            <a:off x="838201" y="951279"/>
            <a:ext cx="5573889" cy="1322998"/>
          </a:xfrm>
        </p:spPr>
        <p:txBody>
          <a:bodyPr/>
          <a:lstStyle/>
          <a:p>
            <a:r>
              <a:rPr lang="en-US" dirty="0"/>
              <a:t>Who we are.</a:t>
            </a:r>
          </a:p>
        </p:txBody>
      </p:sp>
      <p:sp>
        <p:nvSpPr>
          <p:cNvPr id="4" name="Title 1">
            <a:extLst>
              <a:ext uri="{FF2B5EF4-FFF2-40B4-BE49-F238E27FC236}">
                <a16:creationId xmlns:a16="http://schemas.microsoft.com/office/drawing/2014/main" id="{9067CF44-FD2E-BF4D-816A-19A931003A04}"/>
              </a:ext>
            </a:extLst>
          </p:cNvPr>
          <p:cNvSpPr txBox="1">
            <a:spLocks/>
          </p:cNvSpPr>
          <p:nvPr userDrawn="1"/>
        </p:nvSpPr>
        <p:spPr>
          <a:xfrm>
            <a:off x="838201" y="2960730"/>
            <a:ext cx="5573889" cy="183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r>
              <a:rPr lang="en-US" sz="3000" b="0" dirty="0"/>
              <a:t>The essential, indispensable member of any team addressing education policy.</a:t>
            </a:r>
          </a:p>
        </p:txBody>
      </p:sp>
      <p:cxnSp>
        <p:nvCxnSpPr>
          <p:cNvPr id="7" name="Straight Connector 6">
            <a:extLst>
              <a:ext uri="{FF2B5EF4-FFF2-40B4-BE49-F238E27FC236}">
                <a16:creationId xmlns:a16="http://schemas.microsoft.com/office/drawing/2014/main" id="{C2607D15-E294-F840-8CDB-0BE7F439EB73}"/>
              </a:ext>
            </a:extLst>
          </p:cNvPr>
          <p:cNvCxnSpPr/>
          <p:nvPr userDrawn="1"/>
        </p:nvCxnSpPr>
        <p:spPr>
          <a:xfrm>
            <a:off x="838200" y="2890390"/>
            <a:ext cx="5573889" cy="0"/>
          </a:xfrm>
          <a:prstGeom prst="line">
            <a:avLst/>
          </a:prstGeom>
          <a:ln w="38100" cap="rnd">
            <a:solidFill>
              <a:srgbClr val="97478A"/>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09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39F-BE8B-9040-AAE5-1EA63B31DE18}"/>
              </a:ext>
            </a:extLst>
          </p:cNvPr>
          <p:cNvSpPr>
            <a:spLocks noGrp="1"/>
          </p:cNvSpPr>
          <p:nvPr>
            <p:ph type="title" hasCustomPrompt="1"/>
          </p:nvPr>
        </p:nvSpPr>
        <p:spPr>
          <a:xfrm>
            <a:off x="838201" y="951279"/>
            <a:ext cx="5573889" cy="1322998"/>
          </a:xfrm>
        </p:spPr>
        <p:txBody>
          <a:bodyPr/>
          <a:lstStyle/>
          <a:p>
            <a:r>
              <a:rPr lang="en-US" dirty="0"/>
              <a:t>What we do.</a:t>
            </a:r>
          </a:p>
        </p:txBody>
      </p:sp>
      <p:sp>
        <p:nvSpPr>
          <p:cNvPr id="4" name="Title 1">
            <a:extLst>
              <a:ext uri="{FF2B5EF4-FFF2-40B4-BE49-F238E27FC236}">
                <a16:creationId xmlns:a16="http://schemas.microsoft.com/office/drawing/2014/main" id="{9067CF44-FD2E-BF4D-816A-19A931003A04}"/>
              </a:ext>
            </a:extLst>
          </p:cNvPr>
          <p:cNvSpPr txBox="1">
            <a:spLocks/>
          </p:cNvSpPr>
          <p:nvPr userDrawn="1"/>
        </p:nvSpPr>
        <p:spPr>
          <a:xfrm>
            <a:off x="838198" y="3429001"/>
            <a:ext cx="5573889" cy="183401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pPr algn="l"/>
            <a:r>
              <a:rPr lang="en-US" sz="3200" b="0" dirty="0">
                <a:solidFill>
                  <a:schemeClr val="tx1"/>
                </a:solidFill>
                <a:latin typeface="Century Gothic" charset="0"/>
                <a:ea typeface="Century Gothic" charset="0"/>
                <a:cs typeface="Century Gothic" charset="0"/>
              </a:rPr>
              <a:t>We believe in the power of learning from experience and we know informed policymakers create better education policy.</a:t>
            </a:r>
            <a:endParaRPr lang="en-US" sz="3200" b="0" baseline="30000" dirty="0">
              <a:solidFill>
                <a:schemeClr val="tx1"/>
              </a:solidFill>
              <a:latin typeface="Century Gothic" charset="0"/>
              <a:ea typeface="Century Gothic" charset="0"/>
              <a:cs typeface="Century Gothic" charset="0"/>
            </a:endParaRPr>
          </a:p>
        </p:txBody>
      </p:sp>
      <p:cxnSp>
        <p:nvCxnSpPr>
          <p:cNvPr id="7" name="Straight Connector 6">
            <a:extLst>
              <a:ext uri="{FF2B5EF4-FFF2-40B4-BE49-F238E27FC236}">
                <a16:creationId xmlns:a16="http://schemas.microsoft.com/office/drawing/2014/main" id="{C2607D15-E294-F840-8CDB-0BE7F439EB73}"/>
              </a:ext>
            </a:extLst>
          </p:cNvPr>
          <p:cNvCxnSpPr/>
          <p:nvPr userDrawn="1"/>
        </p:nvCxnSpPr>
        <p:spPr>
          <a:xfrm>
            <a:off x="838200" y="2890390"/>
            <a:ext cx="5573889" cy="0"/>
          </a:xfrm>
          <a:prstGeom prst="line">
            <a:avLst/>
          </a:prstGeom>
          <a:ln w="38100" cap="rnd">
            <a:solidFill>
              <a:srgbClr val="97478A"/>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5142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descr="A picture containing purple, pink, indoor&#10;&#10;Description automatically generated">
            <a:extLst>
              <a:ext uri="{FF2B5EF4-FFF2-40B4-BE49-F238E27FC236}">
                <a16:creationId xmlns:a16="http://schemas.microsoft.com/office/drawing/2014/main" id="{159ACECC-8855-B645-A282-10DD35FE1EF4}"/>
              </a:ext>
            </a:extLst>
          </p:cNvPr>
          <p:cNvPicPr>
            <a:picLocks noChangeAspect="1"/>
          </p:cNvPicPr>
          <p:nvPr userDrawn="1"/>
        </p:nvPicPr>
        <p:blipFill rotWithShape="1">
          <a:blip r:embed="rId2"/>
          <a:srcRect r="6230" b="12260"/>
          <a:stretch/>
        </p:blipFill>
        <p:spPr>
          <a:xfrm>
            <a:off x="0" y="1219377"/>
            <a:ext cx="12192000" cy="5638624"/>
          </a:xfrm>
          <a:prstGeom prst="rect">
            <a:avLst/>
          </a:prstGeom>
        </p:spPr>
      </p:pic>
      <p:pic>
        <p:nvPicPr>
          <p:cNvPr id="8" name="Picture 7">
            <a:extLst>
              <a:ext uri="{FF2B5EF4-FFF2-40B4-BE49-F238E27FC236}">
                <a16:creationId xmlns:a16="http://schemas.microsoft.com/office/drawing/2014/main" id="{D88B524C-FAF2-6940-8A21-49B72C8B9DCE}"/>
              </a:ext>
            </a:extLst>
          </p:cNvPr>
          <p:cNvPicPr>
            <a:picLocks noChangeAspect="1"/>
          </p:cNvPicPr>
          <p:nvPr userDrawn="1"/>
        </p:nvPicPr>
        <p:blipFill>
          <a:blip r:embed="rId3">
            <a:biLevel thresh="25000"/>
          </a:blip>
          <a:stretch>
            <a:fillRect/>
          </a:stretch>
        </p:blipFill>
        <p:spPr>
          <a:xfrm>
            <a:off x="9489482" y="6185515"/>
            <a:ext cx="2512016" cy="542982"/>
          </a:xfrm>
          <a:prstGeom prst="rect">
            <a:avLst/>
          </a:prstGeom>
        </p:spPr>
      </p:pic>
      <p:sp>
        <p:nvSpPr>
          <p:cNvPr id="9" name="Date Placeholder 3">
            <a:extLst>
              <a:ext uri="{FF2B5EF4-FFF2-40B4-BE49-F238E27FC236}">
                <a16:creationId xmlns:a16="http://schemas.microsoft.com/office/drawing/2014/main" id="{AA377765-E681-5A4B-AE8B-BB2255868B70}"/>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
        <p:nvSpPr>
          <p:cNvPr id="10" name="Title 1">
            <a:extLst>
              <a:ext uri="{FF2B5EF4-FFF2-40B4-BE49-F238E27FC236}">
                <a16:creationId xmlns:a16="http://schemas.microsoft.com/office/drawing/2014/main" id="{92BBAF5D-6E19-044A-92E6-E37E27EE5746}"/>
              </a:ext>
            </a:extLst>
          </p:cNvPr>
          <p:cNvSpPr>
            <a:spLocks noGrp="1"/>
          </p:cNvSpPr>
          <p:nvPr>
            <p:ph type="title" hasCustomPrompt="1"/>
          </p:nvPr>
        </p:nvSpPr>
        <p:spPr>
          <a:xfrm>
            <a:off x="838201" y="951279"/>
            <a:ext cx="5573889" cy="1322998"/>
          </a:xfrm>
        </p:spPr>
        <p:txBody>
          <a:bodyPr/>
          <a:lstStyle/>
          <a:p>
            <a:r>
              <a:rPr lang="en-US" dirty="0"/>
              <a:t>How we do it.</a:t>
            </a:r>
          </a:p>
        </p:txBody>
      </p:sp>
      <p:sp>
        <p:nvSpPr>
          <p:cNvPr id="11" name="Title 1">
            <a:extLst>
              <a:ext uri="{FF2B5EF4-FFF2-40B4-BE49-F238E27FC236}">
                <a16:creationId xmlns:a16="http://schemas.microsoft.com/office/drawing/2014/main" id="{9EE348DE-66C4-324F-8C55-3FFFCD11C06E}"/>
              </a:ext>
            </a:extLst>
          </p:cNvPr>
          <p:cNvSpPr txBox="1">
            <a:spLocks/>
          </p:cNvSpPr>
          <p:nvPr userDrawn="1"/>
        </p:nvSpPr>
        <p:spPr>
          <a:xfrm>
            <a:off x="838201" y="2960730"/>
            <a:ext cx="5573889" cy="183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r>
              <a:rPr lang="en-US" sz="3000" b="0" dirty="0"/>
              <a:t>We research, report, convene and counsel.</a:t>
            </a:r>
          </a:p>
        </p:txBody>
      </p:sp>
      <p:cxnSp>
        <p:nvCxnSpPr>
          <p:cNvPr id="12" name="Straight Connector 11">
            <a:extLst>
              <a:ext uri="{FF2B5EF4-FFF2-40B4-BE49-F238E27FC236}">
                <a16:creationId xmlns:a16="http://schemas.microsoft.com/office/drawing/2014/main" id="{94DD3C55-454D-5740-8905-11F707073482}"/>
              </a:ext>
            </a:extLst>
          </p:cNvPr>
          <p:cNvCxnSpPr/>
          <p:nvPr userDrawn="1"/>
        </p:nvCxnSpPr>
        <p:spPr>
          <a:xfrm>
            <a:off x="838200" y="2890390"/>
            <a:ext cx="5573889" cy="0"/>
          </a:xfrm>
          <a:prstGeom prst="line">
            <a:avLst/>
          </a:prstGeom>
          <a:ln w="38100" cap="rnd">
            <a:solidFill>
              <a:srgbClr val="97478A"/>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492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60" name="Picture 259">
            <a:extLst>
              <a:ext uri="{FF2B5EF4-FFF2-40B4-BE49-F238E27FC236}">
                <a16:creationId xmlns:a16="http://schemas.microsoft.com/office/drawing/2014/main" id="{490FF432-E905-4F40-B045-958354636D98}"/>
              </a:ext>
            </a:extLst>
          </p:cNvPr>
          <p:cNvPicPr>
            <a:picLocks noChangeAspect="1"/>
          </p:cNvPicPr>
          <p:nvPr userDrawn="1"/>
        </p:nvPicPr>
        <p:blipFill>
          <a:blip r:embed="rId2"/>
          <a:stretch>
            <a:fillRect/>
          </a:stretch>
        </p:blipFill>
        <p:spPr>
          <a:xfrm>
            <a:off x="9489482" y="6185516"/>
            <a:ext cx="2512016" cy="542981"/>
          </a:xfrm>
          <a:prstGeom prst="rect">
            <a:avLst/>
          </a:prstGeom>
        </p:spPr>
      </p:pic>
      <p:sp>
        <p:nvSpPr>
          <p:cNvPr id="261" name="Date Placeholder 3">
            <a:extLst>
              <a:ext uri="{FF2B5EF4-FFF2-40B4-BE49-F238E27FC236}">
                <a16:creationId xmlns:a16="http://schemas.microsoft.com/office/drawing/2014/main" id="{C8424ACB-B99B-1F42-A5FC-134714F22EC9}"/>
              </a:ext>
            </a:extLst>
          </p:cNvPr>
          <p:cNvSpPr>
            <a:spLocks noGrp="1"/>
          </p:cNvSpPr>
          <p:nvPr>
            <p:ph type="dt" sz="half" idx="2"/>
          </p:nvPr>
        </p:nvSpPr>
        <p:spPr>
          <a:xfrm>
            <a:off x="202771" y="6492875"/>
            <a:ext cx="2400945" cy="228600"/>
          </a:xfrm>
          <a:prstGeom prst="rect">
            <a:avLst/>
          </a:prstGeom>
        </p:spPr>
        <p:txBody>
          <a:bodyPr/>
          <a:lstStyle>
            <a:lvl1pPr>
              <a:defRPr sz="1000">
                <a:solidFill>
                  <a:srgbClr val="796E65"/>
                </a:solidFill>
                <a:latin typeface="Century Gothic" panose="020B0502020202020204" pitchFamily="34" charset="0"/>
              </a:defRPr>
            </a:lvl1pPr>
          </a:lstStyle>
          <a:p>
            <a:r>
              <a:rPr lang="en-US"/>
              <a:t>www.ecs.org    |    @EdCommission</a:t>
            </a:r>
            <a:endParaRPr lang="en-US" dirty="0"/>
          </a:p>
        </p:txBody>
      </p:sp>
      <p:sp>
        <p:nvSpPr>
          <p:cNvPr id="262" name="Title 1">
            <a:extLst>
              <a:ext uri="{FF2B5EF4-FFF2-40B4-BE49-F238E27FC236}">
                <a16:creationId xmlns:a16="http://schemas.microsoft.com/office/drawing/2014/main" id="{A4E7A7B3-B408-2B47-A657-BBB7E49172CC}"/>
              </a:ext>
            </a:extLst>
          </p:cNvPr>
          <p:cNvSpPr>
            <a:spLocks noGrp="1"/>
          </p:cNvSpPr>
          <p:nvPr>
            <p:ph type="title" hasCustomPrompt="1"/>
          </p:nvPr>
        </p:nvSpPr>
        <p:spPr>
          <a:xfrm>
            <a:off x="442785" y="300490"/>
            <a:ext cx="5573889" cy="1322998"/>
          </a:xfrm>
        </p:spPr>
        <p:txBody>
          <a:bodyPr>
            <a:normAutofit/>
          </a:bodyPr>
          <a:lstStyle>
            <a:lvl1pPr>
              <a:defRPr sz="5000"/>
            </a:lvl1pPr>
          </a:lstStyle>
          <a:p>
            <a:r>
              <a:rPr lang="en-US" dirty="0"/>
              <a:t>How we do it.</a:t>
            </a:r>
          </a:p>
        </p:txBody>
      </p:sp>
    </p:spTree>
    <p:extLst>
      <p:ext uri="{BB962C8B-B14F-4D97-AF65-F5344CB8AC3E}">
        <p14:creationId xmlns:p14="http://schemas.microsoft.com/office/powerpoint/2010/main" val="16348056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60" name="Picture 259">
            <a:extLst>
              <a:ext uri="{FF2B5EF4-FFF2-40B4-BE49-F238E27FC236}">
                <a16:creationId xmlns:a16="http://schemas.microsoft.com/office/drawing/2014/main" id="{490FF432-E905-4F40-B045-958354636D98}"/>
              </a:ext>
            </a:extLst>
          </p:cNvPr>
          <p:cNvPicPr>
            <a:picLocks noChangeAspect="1"/>
          </p:cNvPicPr>
          <p:nvPr userDrawn="1"/>
        </p:nvPicPr>
        <p:blipFill>
          <a:blip r:embed="rId2"/>
          <a:stretch>
            <a:fillRect/>
          </a:stretch>
        </p:blipFill>
        <p:spPr>
          <a:xfrm>
            <a:off x="9489482" y="6185516"/>
            <a:ext cx="2512016" cy="542981"/>
          </a:xfrm>
          <a:prstGeom prst="rect">
            <a:avLst/>
          </a:prstGeom>
        </p:spPr>
      </p:pic>
      <p:sp>
        <p:nvSpPr>
          <p:cNvPr id="261" name="Date Placeholder 3">
            <a:extLst>
              <a:ext uri="{FF2B5EF4-FFF2-40B4-BE49-F238E27FC236}">
                <a16:creationId xmlns:a16="http://schemas.microsoft.com/office/drawing/2014/main" id="{C8424ACB-B99B-1F42-A5FC-134714F22EC9}"/>
              </a:ext>
            </a:extLst>
          </p:cNvPr>
          <p:cNvSpPr>
            <a:spLocks noGrp="1"/>
          </p:cNvSpPr>
          <p:nvPr>
            <p:ph type="dt" sz="half" idx="2"/>
          </p:nvPr>
        </p:nvSpPr>
        <p:spPr>
          <a:xfrm>
            <a:off x="202771" y="6492875"/>
            <a:ext cx="2400945" cy="228600"/>
          </a:xfrm>
          <a:prstGeom prst="rect">
            <a:avLst/>
          </a:prstGeom>
        </p:spPr>
        <p:txBody>
          <a:bodyPr/>
          <a:lstStyle>
            <a:lvl1pPr>
              <a:defRPr sz="1000">
                <a:solidFill>
                  <a:srgbClr val="796E65"/>
                </a:solidFill>
                <a:latin typeface="Century Gothic" panose="020B0502020202020204" pitchFamily="34" charset="0"/>
              </a:defRPr>
            </a:lvl1pPr>
          </a:lstStyle>
          <a:p>
            <a:r>
              <a:rPr lang="en-US"/>
              <a:t>www.ecs.org    |    @EdCommission</a:t>
            </a:r>
            <a:endParaRPr lang="en-US" dirty="0"/>
          </a:p>
        </p:txBody>
      </p:sp>
      <p:sp>
        <p:nvSpPr>
          <p:cNvPr id="262" name="Title 1">
            <a:extLst>
              <a:ext uri="{FF2B5EF4-FFF2-40B4-BE49-F238E27FC236}">
                <a16:creationId xmlns:a16="http://schemas.microsoft.com/office/drawing/2014/main" id="{A4E7A7B3-B408-2B47-A657-BBB7E49172CC}"/>
              </a:ext>
            </a:extLst>
          </p:cNvPr>
          <p:cNvSpPr>
            <a:spLocks noGrp="1"/>
          </p:cNvSpPr>
          <p:nvPr>
            <p:ph type="title" hasCustomPrompt="1"/>
          </p:nvPr>
        </p:nvSpPr>
        <p:spPr>
          <a:xfrm>
            <a:off x="442785" y="300490"/>
            <a:ext cx="5573889" cy="1322998"/>
          </a:xfrm>
        </p:spPr>
        <p:txBody>
          <a:bodyPr>
            <a:normAutofit/>
          </a:bodyPr>
          <a:lstStyle>
            <a:lvl1pPr>
              <a:defRPr sz="5000"/>
            </a:lvl1pPr>
          </a:lstStyle>
          <a:p>
            <a:r>
              <a:rPr lang="en-US" dirty="0"/>
              <a:t>How we do it.</a:t>
            </a:r>
          </a:p>
        </p:txBody>
      </p:sp>
      <p:sp>
        <p:nvSpPr>
          <p:cNvPr id="5" name="Freeform 24">
            <a:extLst>
              <a:ext uri="{FF2B5EF4-FFF2-40B4-BE49-F238E27FC236}">
                <a16:creationId xmlns:a16="http://schemas.microsoft.com/office/drawing/2014/main" id="{E02DEF37-37BF-F349-96D9-2F8E3C618EEA}"/>
              </a:ext>
            </a:extLst>
          </p:cNvPr>
          <p:cNvSpPr>
            <a:spLocks/>
          </p:cNvSpPr>
          <p:nvPr userDrawn="1"/>
        </p:nvSpPr>
        <p:spPr bwMode="auto">
          <a:xfrm>
            <a:off x="6798956" y="2815530"/>
            <a:ext cx="486960" cy="805331"/>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6" name="Freeform 38">
            <a:extLst>
              <a:ext uri="{FF2B5EF4-FFF2-40B4-BE49-F238E27FC236}">
                <a16:creationId xmlns:a16="http://schemas.microsoft.com/office/drawing/2014/main" id="{9CE946A5-83BD-144F-9BAA-BF167818E8A7}"/>
              </a:ext>
            </a:extLst>
          </p:cNvPr>
          <p:cNvSpPr>
            <a:spLocks/>
          </p:cNvSpPr>
          <p:nvPr userDrawn="1"/>
        </p:nvSpPr>
        <p:spPr bwMode="auto">
          <a:xfrm>
            <a:off x="8587088" y="2573149"/>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7" name="Freeform 40">
            <a:extLst>
              <a:ext uri="{FF2B5EF4-FFF2-40B4-BE49-F238E27FC236}">
                <a16:creationId xmlns:a16="http://schemas.microsoft.com/office/drawing/2014/main" id="{417D07B1-6F30-934C-9B3D-326041767774}"/>
              </a:ext>
            </a:extLst>
          </p:cNvPr>
          <p:cNvSpPr>
            <a:spLocks/>
          </p:cNvSpPr>
          <p:nvPr userDrawn="1"/>
        </p:nvSpPr>
        <p:spPr bwMode="auto">
          <a:xfrm>
            <a:off x="8707653" y="2188465"/>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8" name="Freeform 12">
            <a:extLst>
              <a:ext uri="{FF2B5EF4-FFF2-40B4-BE49-F238E27FC236}">
                <a16:creationId xmlns:a16="http://schemas.microsoft.com/office/drawing/2014/main" id="{A74A57F8-E020-4C44-A301-B3E2584A0999}"/>
              </a:ext>
            </a:extLst>
          </p:cNvPr>
          <p:cNvSpPr>
            <a:spLocks/>
          </p:cNvSpPr>
          <p:nvPr userDrawn="1"/>
        </p:nvSpPr>
        <p:spPr bwMode="auto">
          <a:xfrm>
            <a:off x="5364695" y="2418338"/>
            <a:ext cx="837696" cy="494145"/>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9" name="Rectangle 8">
            <a:extLst>
              <a:ext uri="{FF2B5EF4-FFF2-40B4-BE49-F238E27FC236}">
                <a16:creationId xmlns:a16="http://schemas.microsoft.com/office/drawing/2014/main" id="{57111688-A13B-EC40-9A3E-BAEA8B83325D}"/>
              </a:ext>
            </a:extLst>
          </p:cNvPr>
          <p:cNvSpPr/>
          <p:nvPr userDrawn="1"/>
        </p:nvSpPr>
        <p:spPr>
          <a:xfrm>
            <a:off x="9263191" y="338787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10" name="Rectangle 9">
            <a:extLst>
              <a:ext uri="{FF2B5EF4-FFF2-40B4-BE49-F238E27FC236}">
                <a16:creationId xmlns:a16="http://schemas.microsoft.com/office/drawing/2014/main" id="{C54E7B2A-4BC3-6649-ADF4-C88BEB7EC425}"/>
              </a:ext>
            </a:extLst>
          </p:cNvPr>
          <p:cNvSpPr/>
          <p:nvPr userDrawn="1"/>
        </p:nvSpPr>
        <p:spPr>
          <a:xfrm>
            <a:off x="9263191" y="2615884"/>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11" name="Freeform 60">
            <a:extLst>
              <a:ext uri="{FF2B5EF4-FFF2-40B4-BE49-F238E27FC236}">
                <a16:creationId xmlns:a16="http://schemas.microsoft.com/office/drawing/2014/main" id="{0E62C05D-713A-E945-A1BA-B8B96B49A6AC}"/>
              </a:ext>
            </a:extLst>
          </p:cNvPr>
          <p:cNvSpPr>
            <a:spLocks/>
          </p:cNvSpPr>
          <p:nvPr userDrawn="1"/>
        </p:nvSpPr>
        <p:spPr bwMode="auto">
          <a:xfrm>
            <a:off x="2443210" y="4510355"/>
            <a:ext cx="1135047" cy="1298426"/>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12" name="Freeform 8">
            <a:extLst>
              <a:ext uri="{FF2B5EF4-FFF2-40B4-BE49-F238E27FC236}">
                <a16:creationId xmlns:a16="http://schemas.microsoft.com/office/drawing/2014/main" id="{F45A0279-74D5-2C4D-9B7C-B6513E41817C}"/>
              </a:ext>
            </a:extLst>
          </p:cNvPr>
          <p:cNvSpPr>
            <a:spLocks/>
          </p:cNvSpPr>
          <p:nvPr userDrawn="1"/>
        </p:nvSpPr>
        <p:spPr bwMode="auto">
          <a:xfrm>
            <a:off x="4132420" y="2885897"/>
            <a:ext cx="668592" cy="83347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13" name="Freeform 9">
            <a:extLst>
              <a:ext uri="{FF2B5EF4-FFF2-40B4-BE49-F238E27FC236}">
                <a16:creationId xmlns:a16="http://schemas.microsoft.com/office/drawing/2014/main" id="{B1032D94-17B6-624C-8F98-6CCA79F8ED9E}"/>
              </a:ext>
            </a:extLst>
          </p:cNvPr>
          <p:cNvSpPr>
            <a:spLocks/>
          </p:cNvSpPr>
          <p:nvPr userDrawn="1"/>
        </p:nvSpPr>
        <p:spPr bwMode="auto">
          <a:xfrm>
            <a:off x="4555182" y="2498088"/>
            <a:ext cx="817342" cy="663028"/>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14" name="Freeform 13">
            <a:extLst>
              <a:ext uri="{FF2B5EF4-FFF2-40B4-BE49-F238E27FC236}">
                <a16:creationId xmlns:a16="http://schemas.microsoft.com/office/drawing/2014/main" id="{A845EA34-DB4B-C74E-B860-84F018CE3853}"/>
              </a:ext>
            </a:extLst>
          </p:cNvPr>
          <p:cNvSpPr>
            <a:spLocks/>
          </p:cNvSpPr>
          <p:nvPr userDrawn="1"/>
        </p:nvSpPr>
        <p:spPr bwMode="auto">
          <a:xfrm>
            <a:off x="5355300" y="2851496"/>
            <a:ext cx="984880" cy="439413"/>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15" name="Freeform 14">
            <a:extLst>
              <a:ext uri="{FF2B5EF4-FFF2-40B4-BE49-F238E27FC236}">
                <a16:creationId xmlns:a16="http://schemas.microsoft.com/office/drawing/2014/main" id="{3777FA10-99EB-F346-BDC9-BDCC837CBF74}"/>
              </a:ext>
            </a:extLst>
          </p:cNvPr>
          <p:cNvSpPr>
            <a:spLocks/>
          </p:cNvSpPr>
          <p:nvPr userDrawn="1"/>
        </p:nvSpPr>
        <p:spPr bwMode="auto">
          <a:xfrm>
            <a:off x="5571379" y="3273708"/>
            <a:ext cx="900328" cy="487889"/>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16" name="Freeform 19">
            <a:extLst>
              <a:ext uri="{FF2B5EF4-FFF2-40B4-BE49-F238E27FC236}">
                <a16:creationId xmlns:a16="http://schemas.microsoft.com/office/drawing/2014/main" id="{01FAD207-F103-2245-A168-3AC69D8E83FE}"/>
              </a:ext>
            </a:extLst>
          </p:cNvPr>
          <p:cNvSpPr>
            <a:spLocks/>
          </p:cNvSpPr>
          <p:nvPr userDrawn="1"/>
        </p:nvSpPr>
        <p:spPr bwMode="auto">
          <a:xfrm>
            <a:off x="6542167" y="2219742"/>
            <a:ext cx="652934" cy="642701"/>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17" name="Freeform 22">
            <a:extLst>
              <a:ext uri="{FF2B5EF4-FFF2-40B4-BE49-F238E27FC236}">
                <a16:creationId xmlns:a16="http://schemas.microsoft.com/office/drawing/2014/main" id="{8BF8FB17-97FC-2246-A014-84A0555F6D2C}"/>
              </a:ext>
            </a:extLst>
          </p:cNvPr>
          <p:cNvSpPr>
            <a:spLocks/>
          </p:cNvSpPr>
          <p:nvPr userDrawn="1"/>
        </p:nvSpPr>
        <p:spPr bwMode="auto">
          <a:xfrm>
            <a:off x="6496759" y="3728758"/>
            <a:ext cx="591868" cy="597351"/>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18" name="Freeform 28">
            <a:extLst>
              <a:ext uri="{FF2B5EF4-FFF2-40B4-BE49-F238E27FC236}">
                <a16:creationId xmlns:a16="http://schemas.microsoft.com/office/drawing/2014/main" id="{B9C270CF-52B2-3443-82B7-AD4EF677F06A}"/>
              </a:ext>
            </a:extLst>
          </p:cNvPr>
          <p:cNvSpPr>
            <a:spLocks/>
          </p:cNvSpPr>
          <p:nvPr userDrawn="1"/>
        </p:nvSpPr>
        <p:spPr bwMode="auto">
          <a:xfrm>
            <a:off x="7043219" y="3502014"/>
            <a:ext cx="978617" cy="448796"/>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19" name="Freeform 29">
            <a:extLst>
              <a:ext uri="{FF2B5EF4-FFF2-40B4-BE49-F238E27FC236}">
                <a16:creationId xmlns:a16="http://schemas.microsoft.com/office/drawing/2014/main" id="{F158C1BB-B464-F94F-BBAF-87262816828E}"/>
              </a:ext>
            </a:extLst>
          </p:cNvPr>
          <p:cNvSpPr>
            <a:spLocks/>
          </p:cNvSpPr>
          <p:nvPr userDrawn="1"/>
        </p:nvSpPr>
        <p:spPr bwMode="auto">
          <a:xfrm>
            <a:off x="6927352" y="3927354"/>
            <a:ext cx="416500" cy="722452"/>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20" name="Freeform 34">
            <a:extLst>
              <a:ext uri="{FF2B5EF4-FFF2-40B4-BE49-F238E27FC236}">
                <a16:creationId xmlns:a16="http://schemas.microsoft.com/office/drawing/2014/main" id="{42212B03-C831-FA40-884D-93FB57A6FAB1}"/>
              </a:ext>
            </a:extLst>
          </p:cNvPr>
          <p:cNvSpPr>
            <a:spLocks/>
          </p:cNvSpPr>
          <p:nvPr userDrawn="1"/>
        </p:nvSpPr>
        <p:spPr bwMode="auto">
          <a:xfrm>
            <a:off x="7743127" y="3300291"/>
            <a:ext cx="1014631" cy="520727"/>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grpSp>
        <p:nvGrpSpPr>
          <p:cNvPr id="21" name="Group 20">
            <a:extLst>
              <a:ext uri="{FF2B5EF4-FFF2-40B4-BE49-F238E27FC236}">
                <a16:creationId xmlns:a16="http://schemas.microsoft.com/office/drawing/2014/main" id="{8945DEFF-F8A3-6846-AFC1-869D733DF930}"/>
              </a:ext>
            </a:extLst>
          </p:cNvPr>
          <p:cNvGrpSpPr/>
          <p:nvPr userDrawn="1"/>
        </p:nvGrpSpPr>
        <p:grpSpPr>
          <a:xfrm>
            <a:off x="4667919" y="2510598"/>
            <a:ext cx="3992760" cy="2917952"/>
            <a:chOff x="4667919" y="2383183"/>
            <a:chExt cx="3992760" cy="2917952"/>
          </a:xfrm>
          <a:solidFill>
            <a:schemeClr val="bg1">
              <a:lumMod val="85000"/>
            </a:schemeClr>
          </a:solidFill>
        </p:grpSpPr>
        <p:sp>
          <p:nvSpPr>
            <p:cNvPr id="22" name="Freeform 11">
              <a:extLst>
                <a:ext uri="{FF2B5EF4-FFF2-40B4-BE49-F238E27FC236}">
                  <a16:creationId xmlns:a16="http://schemas.microsoft.com/office/drawing/2014/main" id="{653E8677-0C1E-8B44-817B-9BB34A1B0B22}"/>
                </a:ext>
              </a:extLst>
            </p:cNvPr>
            <p:cNvSpPr>
              <a:spLocks/>
            </p:cNvSpPr>
            <p:nvPr/>
          </p:nvSpPr>
          <p:spPr bwMode="auto">
            <a:xfrm>
              <a:off x="4733682" y="2985225"/>
              <a:ext cx="854920" cy="647392"/>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23" name="Freeform 15">
              <a:extLst>
                <a:ext uri="{FF2B5EF4-FFF2-40B4-BE49-F238E27FC236}">
                  <a16:creationId xmlns:a16="http://schemas.microsoft.com/office/drawing/2014/main" id="{F02DD1D4-2346-E943-B565-8DF07C9F448D}"/>
                </a:ext>
              </a:extLst>
            </p:cNvPr>
            <p:cNvSpPr>
              <a:spLocks/>
            </p:cNvSpPr>
            <p:nvPr/>
          </p:nvSpPr>
          <p:spPr bwMode="auto">
            <a:xfrm>
              <a:off x="4667919" y="3591960"/>
              <a:ext cx="787591" cy="861625"/>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24" name="Freeform 16">
              <a:extLst>
                <a:ext uri="{FF2B5EF4-FFF2-40B4-BE49-F238E27FC236}">
                  <a16:creationId xmlns:a16="http://schemas.microsoft.com/office/drawing/2014/main" id="{7BF78CD8-99A2-204E-B3F6-1BB247A41033}"/>
                </a:ext>
              </a:extLst>
            </p:cNvPr>
            <p:cNvSpPr>
              <a:spLocks/>
            </p:cNvSpPr>
            <p:nvPr/>
          </p:nvSpPr>
          <p:spPr bwMode="auto">
            <a:xfrm>
              <a:off x="5450813" y="3593523"/>
              <a:ext cx="1074130" cy="511346"/>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dirty="0">
                <a:solidFill>
                  <a:sysClr val="windowText" lastClr="000000"/>
                </a:solidFill>
                <a:latin typeface="Century Gothic" charset="0"/>
                <a:ea typeface="Century Gothic" charset="0"/>
                <a:cs typeface="Century Gothic" charset="0"/>
              </a:endParaRPr>
            </a:p>
          </p:txBody>
        </p:sp>
        <p:sp>
          <p:nvSpPr>
            <p:cNvPr id="25" name="Freeform 17">
              <a:extLst>
                <a:ext uri="{FF2B5EF4-FFF2-40B4-BE49-F238E27FC236}">
                  <a16:creationId xmlns:a16="http://schemas.microsoft.com/office/drawing/2014/main" id="{0BCBBD2D-994C-724F-B6F2-B755D808F296}"/>
                </a:ext>
              </a:extLst>
            </p:cNvPr>
            <p:cNvSpPr>
              <a:spLocks/>
            </p:cNvSpPr>
            <p:nvPr/>
          </p:nvSpPr>
          <p:spPr bwMode="auto">
            <a:xfrm>
              <a:off x="4973248" y="3704549"/>
              <a:ext cx="1708275" cy="159658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26" name="Freeform 20">
              <a:extLst>
                <a:ext uri="{FF2B5EF4-FFF2-40B4-BE49-F238E27FC236}">
                  <a16:creationId xmlns:a16="http://schemas.microsoft.com/office/drawing/2014/main" id="{A46E4B25-A6D2-DE47-A612-5BC72BBC7C71}"/>
                </a:ext>
              </a:extLst>
            </p:cNvPr>
            <p:cNvSpPr>
              <a:spLocks/>
            </p:cNvSpPr>
            <p:nvPr/>
          </p:nvSpPr>
          <p:spPr bwMode="auto">
            <a:xfrm>
              <a:off x="6191432" y="2602108"/>
              <a:ext cx="737486" cy="473816"/>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27" name="Freeform 25">
              <a:extLst>
                <a:ext uri="{FF2B5EF4-FFF2-40B4-BE49-F238E27FC236}">
                  <a16:creationId xmlns:a16="http://schemas.microsoft.com/office/drawing/2014/main" id="{9A5C9FB2-7A37-EA48-A4CC-A93242EB22CA}"/>
                </a:ext>
              </a:extLst>
            </p:cNvPr>
            <p:cNvSpPr>
              <a:spLocks/>
            </p:cNvSpPr>
            <p:nvPr/>
          </p:nvSpPr>
          <p:spPr bwMode="auto">
            <a:xfrm>
              <a:off x="7223285" y="2714697"/>
              <a:ext cx="372658" cy="664593"/>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28" name="Freeform 26">
              <a:extLst>
                <a:ext uri="{FF2B5EF4-FFF2-40B4-BE49-F238E27FC236}">
                  <a16:creationId xmlns:a16="http://schemas.microsoft.com/office/drawing/2014/main" id="{D3A743A1-0D3E-D243-8173-87239D19DD82}"/>
                </a:ext>
              </a:extLst>
            </p:cNvPr>
            <p:cNvSpPr>
              <a:spLocks/>
            </p:cNvSpPr>
            <p:nvPr/>
          </p:nvSpPr>
          <p:spPr bwMode="auto">
            <a:xfrm>
              <a:off x="7511390" y="2561450"/>
              <a:ext cx="507316" cy="573896"/>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29" name="Freeform 27">
              <a:extLst>
                <a:ext uri="{FF2B5EF4-FFF2-40B4-BE49-F238E27FC236}">
                  <a16:creationId xmlns:a16="http://schemas.microsoft.com/office/drawing/2014/main" id="{376A2CE6-DE6B-F142-AAEE-0B7FEEA69D01}"/>
                </a:ext>
              </a:extLst>
            </p:cNvPr>
            <p:cNvSpPr>
              <a:spLocks/>
            </p:cNvSpPr>
            <p:nvPr/>
          </p:nvSpPr>
          <p:spPr bwMode="auto">
            <a:xfrm>
              <a:off x="7102719" y="3080614"/>
              <a:ext cx="814210" cy="486325"/>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30" name="Freeform 31">
              <a:extLst>
                <a:ext uri="{FF2B5EF4-FFF2-40B4-BE49-F238E27FC236}">
                  <a16:creationId xmlns:a16="http://schemas.microsoft.com/office/drawing/2014/main" id="{5EE003FA-9E92-9846-ACFD-956358F5ABB4}"/>
                </a:ext>
              </a:extLst>
            </p:cNvPr>
            <p:cNvSpPr>
              <a:spLocks/>
            </p:cNvSpPr>
            <p:nvPr/>
          </p:nvSpPr>
          <p:spPr bwMode="auto">
            <a:xfrm>
              <a:off x="7619430" y="3663892"/>
              <a:ext cx="627880" cy="672411"/>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31" name="Freeform 33">
              <a:extLst>
                <a:ext uri="{FF2B5EF4-FFF2-40B4-BE49-F238E27FC236}">
                  <a16:creationId xmlns:a16="http://schemas.microsoft.com/office/drawing/2014/main" id="{2C4D62D2-6313-B847-877D-8494224E4020}"/>
                </a:ext>
              </a:extLst>
            </p:cNvPr>
            <p:cNvSpPr>
              <a:spLocks/>
            </p:cNvSpPr>
            <p:nvPr/>
          </p:nvSpPr>
          <p:spPr bwMode="auto">
            <a:xfrm>
              <a:off x="7887180" y="3555993"/>
              <a:ext cx="587170" cy="4691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32" name="Freeform 35">
              <a:extLst>
                <a:ext uri="{FF2B5EF4-FFF2-40B4-BE49-F238E27FC236}">
                  <a16:creationId xmlns:a16="http://schemas.microsoft.com/office/drawing/2014/main" id="{59F2D971-DA52-A843-B534-DB220D4A7A2F}"/>
                </a:ext>
              </a:extLst>
            </p:cNvPr>
            <p:cNvSpPr>
              <a:spLocks/>
            </p:cNvSpPr>
            <p:nvPr/>
          </p:nvSpPr>
          <p:spPr bwMode="auto">
            <a:xfrm>
              <a:off x="7973298" y="2383183"/>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grpSp>
      <p:sp>
        <p:nvSpPr>
          <p:cNvPr id="33" name="Freeform 37">
            <a:extLst>
              <a:ext uri="{FF2B5EF4-FFF2-40B4-BE49-F238E27FC236}">
                <a16:creationId xmlns:a16="http://schemas.microsoft.com/office/drawing/2014/main" id="{B94363E3-5486-CB4C-94BF-999609E5DD47}"/>
              </a:ext>
            </a:extLst>
          </p:cNvPr>
          <p:cNvSpPr>
            <a:spLocks/>
          </p:cNvSpPr>
          <p:nvPr userDrawn="1"/>
        </p:nvSpPr>
        <p:spPr bwMode="auto">
          <a:xfrm>
            <a:off x="8571430" y="1927321"/>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dirty="0">
              <a:solidFill>
                <a:sysClr val="windowText" lastClr="000000"/>
              </a:solidFill>
              <a:latin typeface="Century Gothic" charset="0"/>
              <a:ea typeface="Century Gothic" charset="0"/>
              <a:cs typeface="Century Gothic" charset="0"/>
            </a:endParaRPr>
          </a:p>
        </p:txBody>
      </p:sp>
      <p:sp>
        <p:nvSpPr>
          <p:cNvPr id="34" name="Freeform 39">
            <a:extLst>
              <a:ext uri="{FF2B5EF4-FFF2-40B4-BE49-F238E27FC236}">
                <a16:creationId xmlns:a16="http://schemas.microsoft.com/office/drawing/2014/main" id="{82A645CA-0147-124E-BDDB-B62C67C1C562}"/>
              </a:ext>
            </a:extLst>
          </p:cNvPr>
          <p:cNvSpPr>
            <a:spLocks/>
          </p:cNvSpPr>
          <p:nvPr userDrawn="1"/>
        </p:nvSpPr>
        <p:spPr bwMode="auto">
          <a:xfrm>
            <a:off x="8723311" y="2357350"/>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35" name="Freeform 41">
            <a:extLst>
              <a:ext uri="{FF2B5EF4-FFF2-40B4-BE49-F238E27FC236}">
                <a16:creationId xmlns:a16="http://schemas.microsoft.com/office/drawing/2014/main" id="{51746FC8-2628-0E49-85BD-19A39FFDACC9}"/>
              </a:ext>
            </a:extLst>
          </p:cNvPr>
          <p:cNvSpPr>
            <a:spLocks/>
          </p:cNvSpPr>
          <p:nvPr userDrawn="1"/>
        </p:nvSpPr>
        <p:spPr bwMode="auto">
          <a:xfrm>
            <a:off x="8762456" y="1899173"/>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36" name="Freeform 10">
            <a:extLst>
              <a:ext uri="{FF2B5EF4-FFF2-40B4-BE49-F238E27FC236}">
                <a16:creationId xmlns:a16="http://schemas.microsoft.com/office/drawing/2014/main" id="{9F5E377A-951C-A94C-9441-D9FF53E3301A}"/>
              </a:ext>
            </a:extLst>
          </p:cNvPr>
          <p:cNvSpPr>
            <a:spLocks/>
          </p:cNvSpPr>
          <p:nvPr userDrawn="1"/>
        </p:nvSpPr>
        <p:spPr bwMode="auto">
          <a:xfrm>
            <a:off x="3950787" y="3630242"/>
            <a:ext cx="782894" cy="946067"/>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dirty="0">
              <a:solidFill>
                <a:sysClr val="windowText" lastClr="000000"/>
              </a:solidFill>
              <a:latin typeface="Century Gothic" charset="0"/>
              <a:ea typeface="Century Gothic" charset="0"/>
              <a:cs typeface="Century Gothic" charset="0"/>
            </a:endParaRPr>
          </a:p>
        </p:txBody>
      </p:sp>
      <p:sp>
        <p:nvSpPr>
          <p:cNvPr id="37" name="Freeform 18">
            <a:extLst>
              <a:ext uri="{FF2B5EF4-FFF2-40B4-BE49-F238E27FC236}">
                <a16:creationId xmlns:a16="http://schemas.microsoft.com/office/drawing/2014/main" id="{D58C8114-2209-C94C-A4A7-EF3179BA0FC7}"/>
              </a:ext>
            </a:extLst>
          </p:cNvPr>
          <p:cNvSpPr>
            <a:spLocks/>
          </p:cNvSpPr>
          <p:nvPr userDrawn="1"/>
        </p:nvSpPr>
        <p:spPr bwMode="auto">
          <a:xfrm>
            <a:off x="6072431" y="1900737"/>
            <a:ext cx="773500" cy="883517"/>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38" name="Freeform 32">
            <a:extLst>
              <a:ext uri="{FF2B5EF4-FFF2-40B4-BE49-F238E27FC236}">
                <a16:creationId xmlns:a16="http://schemas.microsoft.com/office/drawing/2014/main" id="{0DE3882B-0C2D-9C40-849E-753510C74228}"/>
              </a:ext>
            </a:extLst>
          </p:cNvPr>
          <p:cNvSpPr>
            <a:spLocks/>
          </p:cNvSpPr>
          <p:nvPr userDrawn="1"/>
        </p:nvSpPr>
        <p:spPr bwMode="auto">
          <a:xfrm>
            <a:off x="7451891" y="4365203"/>
            <a:ext cx="1060039" cy="82722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3000" b="1" kern="0">
              <a:solidFill>
                <a:srgbClr val="000000"/>
              </a:solidFill>
              <a:latin typeface="Century Gothic" charset="0"/>
              <a:ea typeface="Century Gothic" charset="0"/>
              <a:cs typeface="Century Gothic" charset="0"/>
            </a:endParaRPr>
          </a:p>
        </p:txBody>
      </p:sp>
      <p:sp>
        <p:nvSpPr>
          <p:cNvPr id="39" name="Freeform 42">
            <a:extLst>
              <a:ext uri="{FF2B5EF4-FFF2-40B4-BE49-F238E27FC236}">
                <a16:creationId xmlns:a16="http://schemas.microsoft.com/office/drawing/2014/main" id="{A820F7D8-F932-D74B-9B07-93F4EA353391}"/>
              </a:ext>
            </a:extLst>
          </p:cNvPr>
          <p:cNvSpPr>
            <a:spLocks/>
          </p:cNvSpPr>
          <p:nvPr userDrawn="1"/>
        </p:nvSpPr>
        <p:spPr bwMode="auto">
          <a:xfrm>
            <a:off x="8801600" y="1511363"/>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dirty="0">
              <a:solidFill>
                <a:sysClr val="windowText" lastClr="000000"/>
              </a:solidFill>
              <a:latin typeface="Century Gothic" charset="0"/>
              <a:ea typeface="Century Gothic" charset="0"/>
              <a:cs typeface="Century Gothic" charset="0"/>
            </a:endParaRPr>
          </a:p>
        </p:txBody>
      </p:sp>
      <p:sp>
        <p:nvSpPr>
          <p:cNvPr id="40" name="Freeform 44">
            <a:extLst>
              <a:ext uri="{FF2B5EF4-FFF2-40B4-BE49-F238E27FC236}">
                <a16:creationId xmlns:a16="http://schemas.microsoft.com/office/drawing/2014/main" id="{7243B3AB-5217-8C46-8DFD-3B140F94251F}"/>
              </a:ext>
            </a:extLst>
          </p:cNvPr>
          <p:cNvSpPr>
            <a:spLocks/>
          </p:cNvSpPr>
          <p:nvPr userDrawn="1"/>
        </p:nvSpPr>
        <p:spPr bwMode="auto">
          <a:xfrm>
            <a:off x="8884588" y="2338587"/>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41" name="Freeform 45">
            <a:extLst>
              <a:ext uri="{FF2B5EF4-FFF2-40B4-BE49-F238E27FC236}">
                <a16:creationId xmlns:a16="http://schemas.microsoft.com/office/drawing/2014/main" id="{1D570BA3-668E-C84C-BED0-BAFE6BBE3595}"/>
              </a:ext>
            </a:extLst>
          </p:cNvPr>
          <p:cNvSpPr>
            <a:spLocks/>
          </p:cNvSpPr>
          <p:nvPr userDrawn="1"/>
        </p:nvSpPr>
        <p:spPr bwMode="auto">
          <a:xfrm>
            <a:off x="6813049" y="2088386"/>
            <a:ext cx="648236" cy="300240"/>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42" name="Freeform 46">
            <a:extLst>
              <a:ext uri="{FF2B5EF4-FFF2-40B4-BE49-F238E27FC236}">
                <a16:creationId xmlns:a16="http://schemas.microsoft.com/office/drawing/2014/main" id="{052A8E0A-223C-ED43-942D-A736BE98FA29}"/>
              </a:ext>
            </a:extLst>
          </p:cNvPr>
          <p:cNvSpPr>
            <a:spLocks/>
          </p:cNvSpPr>
          <p:nvPr userDrawn="1"/>
        </p:nvSpPr>
        <p:spPr bwMode="auto">
          <a:xfrm>
            <a:off x="7259299" y="2271345"/>
            <a:ext cx="469737" cy="605171"/>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grpSp>
        <p:nvGrpSpPr>
          <p:cNvPr id="43" name="Group 42">
            <a:extLst>
              <a:ext uri="{FF2B5EF4-FFF2-40B4-BE49-F238E27FC236}">
                <a16:creationId xmlns:a16="http://schemas.microsoft.com/office/drawing/2014/main" id="{DD5E5A49-3F42-6141-A20F-2EE7204763CB}"/>
              </a:ext>
            </a:extLst>
          </p:cNvPr>
          <p:cNvGrpSpPr/>
          <p:nvPr userDrawn="1"/>
        </p:nvGrpSpPr>
        <p:grpSpPr>
          <a:xfrm>
            <a:off x="3089605" y="1669303"/>
            <a:ext cx="5686942" cy="3200991"/>
            <a:chOff x="3089605" y="1669302"/>
            <a:chExt cx="5686942" cy="3200991"/>
          </a:xfrm>
          <a:solidFill>
            <a:schemeClr val="bg1">
              <a:lumMod val="85000"/>
            </a:schemeClr>
          </a:solidFill>
        </p:grpSpPr>
        <p:sp>
          <p:nvSpPr>
            <p:cNvPr id="44" name="Freeform 7">
              <a:extLst>
                <a:ext uri="{FF2B5EF4-FFF2-40B4-BE49-F238E27FC236}">
                  <a16:creationId xmlns:a16="http://schemas.microsoft.com/office/drawing/2014/main" id="{B9260B6F-525B-5A4F-A2AE-093A6CD913B0}"/>
                </a:ext>
              </a:extLst>
            </p:cNvPr>
            <p:cNvSpPr>
              <a:spLocks/>
            </p:cNvSpPr>
            <p:nvPr/>
          </p:nvSpPr>
          <p:spPr bwMode="auto">
            <a:xfrm>
              <a:off x="5380353" y="1972668"/>
              <a:ext cx="776630" cy="461305"/>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45" name="Freeform 21">
              <a:extLst>
                <a:ext uri="{FF2B5EF4-FFF2-40B4-BE49-F238E27FC236}">
                  <a16:creationId xmlns:a16="http://schemas.microsoft.com/office/drawing/2014/main" id="{50F73734-C0F3-0341-AB53-029747203134}"/>
                </a:ext>
              </a:extLst>
            </p:cNvPr>
            <p:cNvSpPr>
              <a:spLocks/>
            </p:cNvSpPr>
            <p:nvPr/>
          </p:nvSpPr>
          <p:spPr bwMode="auto">
            <a:xfrm>
              <a:off x="6305733" y="3159553"/>
              <a:ext cx="831433" cy="653647"/>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dirty="0">
                <a:solidFill>
                  <a:sysClr val="windowText" lastClr="000000"/>
                </a:solidFill>
                <a:latin typeface="Century Gothic" charset="0"/>
                <a:ea typeface="Century Gothic" charset="0"/>
                <a:cs typeface="Century Gothic" charset="0"/>
              </a:endParaRPr>
            </a:p>
          </p:txBody>
        </p:sp>
        <p:sp>
          <p:nvSpPr>
            <p:cNvPr id="46" name="Freeform 23">
              <a:extLst>
                <a:ext uri="{FF2B5EF4-FFF2-40B4-BE49-F238E27FC236}">
                  <a16:creationId xmlns:a16="http://schemas.microsoft.com/office/drawing/2014/main" id="{E78F6334-8808-644F-96F6-25D5EA2668F8}"/>
                </a:ext>
              </a:extLst>
            </p:cNvPr>
            <p:cNvSpPr>
              <a:spLocks/>
            </p:cNvSpPr>
            <p:nvPr/>
          </p:nvSpPr>
          <p:spPr bwMode="auto">
            <a:xfrm>
              <a:off x="6593838" y="4288579"/>
              <a:ext cx="690512" cy="581714"/>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47" name="Freeform 36">
              <a:extLst>
                <a:ext uri="{FF2B5EF4-FFF2-40B4-BE49-F238E27FC236}">
                  <a16:creationId xmlns:a16="http://schemas.microsoft.com/office/drawing/2014/main" id="{CFA95925-8E11-0B48-AD6A-7DFB1CB3C09F}"/>
                </a:ext>
              </a:extLst>
            </p:cNvPr>
            <p:cNvSpPr>
              <a:spLocks/>
            </p:cNvSpPr>
            <p:nvPr/>
          </p:nvSpPr>
          <p:spPr bwMode="auto">
            <a:xfrm>
              <a:off x="8004613" y="2002380"/>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3000" b="1" kern="0">
                <a:solidFill>
                  <a:srgbClr val="000000"/>
                </a:solidFill>
                <a:latin typeface="Century Gothic" charset="0"/>
                <a:ea typeface="Century Gothic" charset="0"/>
                <a:cs typeface="Century Gothic" charset="0"/>
              </a:endParaRPr>
            </a:p>
          </p:txBody>
        </p:sp>
        <p:sp>
          <p:nvSpPr>
            <p:cNvPr id="48" name="Freeform 47">
              <a:extLst>
                <a:ext uri="{FF2B5EF4-FFF2-40B4-BE49-F238E27FC236}">
                  <a16:creationId xmlns:a16="http://schemas.microsoft.com/office/drawing/2014/main" id="{757FFC30-9392-3A4F-8039-95DAE9BB9A82}"/>
                </a:ext>
              </a:extLst>
            </p:cNvPr>
            <p:cNvSpPr>
              <a:spLocks/>
            </p:cNvSpPr>
            <p:nvPr/>
          </p:nvSpPr>
          <p:spPr bwMode="auto">
            <a:xfrm>
              <a:off x="3313512" y="1669302"/>
              <a:ext cx="798552" cy="581714"/>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49" name="Freeform 48">
              <a:extLst>
                <a:ext uri="{FF2B5EF4-FFF2-40B4-BE49-F238E27FC236}">
                  <a16:creationId xmlns:a16="http://schemas.microsoft.com/office/drawing/2014/main" id="{CF966755-5F2F-5D40-8748-9848FD4DB280}"/>
                </a:ext>
              </a:extLst>
            </p:cNvPr>
            <p:cNvSpPr>
              <a:spLocks/>
            </p:cNvSpPr>
            <p:nvPr/>
          </p:nvSpPr>
          <p:spPr bwMode="auto">
            <a:xfrm>
              <a:off x="3089605" y="2028963"/>
              <a:ext cx="966092" cy="791256"/>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50" name="Freeform 50">
              <a:extLst>
                <a:ext uri="{FF2B5EF4-FFF2-40B4-BE49-F238E27FC236}">
                  <a16:creationId xmlns:a16="http://schemas.microsoft.com/office/drawing/2014/main" id="{7DA4C7BB-67EA-3447-8234-5E74080CB585}"/>
                </a:ext>
              </a:extLst>
            </p:cNvPr>
            <p:cNvSpPr>
              <a:spLocks/>
            </p:cNvSpPr>
            <p:nvPr/>
          </p:nvSpPr>
          <p:spPr bwMode="auto">
            <a:xfrm>
              <a:off x="3484184" y="2748287"/>
              <a:ext cx="760973" cy="1147790"/>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grpSp>
      <p:sp>
        <p:nvSpPr>
          <p:cNvPr id="51" name="Freeform 6">
            <a:extLst>
              <a:ext uri="{FF2B5EF4-FFF2-40B4-BE49-F238E27FC236}">
                <a16:creationId xmlns:a16="http://schemas.microsoft.com/office/drawing/2014/main" id="{9F6D94BC-2EEE-2A4C-9FBF-5DD27ECD6EAB}"/>
              </a:ext>
            </a:extLst>
          </p:cNvPr>
          <p:cNvSpPr>
            <a:spLocks/>
          </p:cNvSpPr>
          <p:nvPr userDrawn="1"/>
        </p:nvSpPr>
        <p:spPr bwMode="auto">
          <a:xfrm>
            <a:off x="4191921" y="1844441"/>
            <a:ext cx="1208789" cy="725578"/>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52" name="Freeform 30">
            <a:extLst>
              <a:ext uri="{FF2B5EF4-FFF2-40B4-BE49-F238E27FC236}">
                <a16:creationId xmlns:a16="http://schemas.microsoft.com/office/drawing/2014/main" id="{7E586742-7825-9D46-B795-A31282B982B0}"/>
              </a:ext>
            </a:extLst>
          </p:cNvPr>
          <p:cNvSpPr>
            <a:spLocks/>
          </p:cNvSpPr>
          <p:nvPr userDrawn="1"/>
        </p:nvSpPr>
        <p:spPr bwMode="auto">
          <a:xfrm>
            <a:off x="7267128" y="3856985"/>
            <a:ext cx="490091" cy="761545"/>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53" name="Freeform 49">
            <a:extLst>
              <a:ext uri="{FF2B5EF4-FFF2-40B4-BE49-F238E27FC236}">
                <a16:creationId xmlns:a16="http://schemas.microsoft.com/office/drawing/2014/main" id="{3A8DEE69-7613-9A40-9873-B8CF064A7DC6}"/>
              </a:ext>
            </a:extLst>
          </p:cNvPr>
          <p:cNvSpPr>
            <a:spLocks/>
          </p:cNvSpPr>
          <p:nvPr userDrawn="1"/>
        </p:nvSpPr>
        <p:spPr bwMode="auto">
          <a:xfrm>
            <a:off x="3020711" y="2607549"/>
            <a:ext cx="1036551" cy="1656008"/>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3000" b="1" kern="0">
              <a:solidFill>
                <a:srgbClr val="000000"/>
              </a:solidFill>
              <a:latin typeface="Century Gothic" charset="0"/>
              <a:ea typeface="Century Gothic" charset="0"/>
              <a:cs typeface="Century Gothic" charset="0"/>
            </a:endParaRPr>
          </a:p>
        </p:txBody>
      </p:sp>
      <p:sp>
        <p:nvSpPr>
          <p:cNvPr id="54" name="Freeform 51">
            <a:extLst>
              <a:ext uri="{FF2B5EF4-FFF2-40B4-BE49-F238E27FC236}">
                <a16:creationId xmlns:a16="http://schemas.microsoft.com/office/drawing/2014/main" id="{D08C9CAE-41FB-B242-8E6C-0ADCB6E1AED2}"/>
              </a:ext>
            </a:extLst>
          </p:cNvPr>
          <p:cNvSpPr>
            <a:spLocks/>
          </p:cNvSpPr>
          <p:nvPr userDrawn="1"/>
        </p:nvSpPr>
        <p:spPr bwMode="auto">
          <a:xfrm>
            <a:off x="3910078" y="1825677"/>
            <a:ext cx="701473" cy="1125898"/>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55" name="Freeform 52">
            <a:extLst>
              <a:ext uri="{FF2B5EF4-FFF2-40B4-BE49-F238E27FC236}">
                <a16:creationId xmlns:a16="http://schemas.microsoft.com/office/drawing/2014/main" id="{06F55133-7654-AC48-96E4-A221D066F49F}"/>
              </a:ext>
            </a:extLst>
          </p:cNvPr>
          <p:cNvSpPr>
            <a:spLocks/>
          </p:cNvSpPr>
          <p:nvPr userDrawn="1"/>
        </p:nvSpPr>
        <p:spPr bwMode="auto">
          <a:xfrm>
            <a:off x="7895008" y="2960958"/>
            <a:ext cx="781328" cy="573896"/>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56" name="Freeform 53">
            <a:extLst>
              <a:ext uri="{FF2B5EF4-FFF2-40B4-BE49-F238E27FC236}">
                <a16:creationId xmlns:a16="http://schemas.microsoft.com/office/drawing/2014/main" id="{53FF61F1-22A6-D341-B0E5-FCB82EAC249E}"/>
              </a:ext>
            </a:extLst>
          </p:cNvPr>
          <p:cNvSpPr>
            <a:spLocks/>
          </p:cNvSpPr>
          <p:nvPr userDrawn="1"/>
        </p:nvSpPr>
        <p:spPr bwMode="auto">
          <a:xfrm>
            <a:off x="7857429" y="2898406"/>
            <a:ext cx="530802" cy="519164"/>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dirty="0">
              <a:solidFill>
                <a:sysClr val="windowText" lastClr="000000"/>
              </a:solidFill>
              <a:latin typeface="Century Gothic" charset="0"/>
              <a:ea typeface="Century Gothic" charset="0"/>
              <a:cs typeface="Century Gothic" charset="0"/>
            </a:endParaRPr>
          </a:p>
        </p:txBody>
      </p:sp>
      <p:sp>
        <p:nvSpPr>
          <p:cNvPr id="57" name="Freeform 54">
            <a:extLst>
              <a:ext uri="{FF2B5EF4-FFF2-40B4-BE49-F238E27FC236}">
                <a16:creationId xmlns:a16="http://schemas.microsoft.com/office/drawing/2014/main" id="{E98E0334-678B-0B46-8CB1-A9AFB6CB0B52}"/>
              </a:ext>
            </a:extLst>
          </p:cNvPr>
          <p:cNvSpPr>
            <a:spLocks/>
          </p:cNvSpPr>
          <p:nvPr userDrawn="1"/>
        </p:nvSpPr>
        <p:spPr bwMode="auto">
          <a:xfrm>
            <a:off x="8175285" y="2843676"/>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dirty="0">
              <a:solidFill>
                <a:sysClr val="windowText" lastClr="000000"/>
              </a:solidFill>
              <a:latin typeface="Century Gothic" charset="0"/>
              <a:ea typeface="Century Gothic" charset="0"/>
              <a:cs typeface="Century Gothic" charset="0"/>
            </a:endParaRPr>
          </a:p>
        </p:txBody>
      </p:sp>
      <p:sp>
        <p:nvSpPr>
          <p:cNvPr id="58" name="Freeform 55">
            <a:extLst>
              <a:ext uri="{FF2B5EF4-FFF2-40B4-BE49-F238E27FC236}">
                <a16:creationId xmlns:a16="http://schemas.microsoft.com/office/drawing/2014/main" id="{9D0689CD-103C-164C-947F-A1DDEE5F9613}"/>
              </a:ext>
            </a:extLst>
          </p:cNvPr>
          <p:cNvSpPr>
            <a:spLocks/>
          </p:cNvSpPr>
          <p:nvPr userDrawn="1"/>
        </p:nvSpPr>
        <p:spPr bwMode="auto">
          <a:xfrm>
            <a:off x="8577692" y="2840550"/>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59" name="Freeform 56">
            <a:extLst>
              <a:ext uri="{FF2B5EF4-FFF2-40B4-BE49-F238E27FC236}">
                <a16:creationId xmlns:a16="http://schemas.microsoft.com/office/drawing/2014/main" id="{4B5DFC2D-D40A-EC43-8DA1-98787666F016}"/>
              </a:ext>
            </a:extLst>
          </p:cNvPr>
          <p:cNvSpPr>
            <a:spLocks/>
          </p:cNvSpPr>
          <p:nvPr userDrawn="1"/>
        </p:nvSpPr>
        <p:spPr bwMode="auto">
          <a:xfrm>
            <a:off x="8645020" y="3057910"/>
            <a:ext cx="59500" cy="112590"/>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60" name="Freeform 57">
            <a:extLst>
              <a:ext uri="{FF2B5EF4-FFF2-40B4-BE49-F238E27FC236}">
                <a16:creationId xmlns:a16="http://schemas.microsoft.com/office/drawing/2014/main" id="{A5F57B8A-E67E-634E-BC1F-C614E8CC9393}"/>
              </a:ext>
            </a:extLst>
          </p:cNvPr>
          <p:cNvSpPr>
            <a:spLocks/>
          </p:cNvSpPr>
          <p:nvPr userDrawn="1"/>
        </p:nvSpPr>
        <p:spPr bwMode="auto">
          <a:xfrm>
            <a:off x="8410154" y="2959394"/>
            <a:ext cx="37579" cy="34403"/>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grpSp>
        <p:nvGrpSpPr>
          <p:cNvPr id="61" name="组合 213">
            <a:extLst>
              <a:ext uri="{FF2B5EF4-FFF2-40B4-BE49-F238E27FC236}">
                <a16:creationId xmlns:a16="http://schemas.microsoft.com/office/drawing/2014/main" id="{A4801A59-DE35-4B4A-9E65-BD8F0E51114B}"/>
              </a:ext>
            </a:extLst>
          </p:cNvPr>
          <p:cNvGrpSpPr/>
          <p:nvPr userDrawn="1"/>
        </p:nvGrpSpPr>
        <p:grpSpPr>
          <a:xfrm>
            <a:off x="3822639" y="5211306"/>
            <a:ext cx="988015" cy="624378"/>
            <a:chOff x="2865629" y="4574411"/>
            <a:chExt cx="734466" cy="464147"/>
          </a:xfrm>
          <a:solidFill>
            <a:schemeClr val="bg1">
              <a:lumMod val="85000"/>
            </a:schemeClr>
          </a:solidFill>
        </p:grpSpPr>
        <p:sp>
          <p:nvSpPr>
            <p:cNvPr id="62" name="Freeform 63">
              <a:extLst>
                <a:ext uri="{FF2B5EF4-FFF2-40B4-BE49-F238E27FC236}">
                  <a16:creationId xmlns:a16="http://schemas.microsoft.com/office/drawing/2014/main" id="{BF45B151-AFA2-3B4C-AF62-914A905099E1}"/>
                </a:ext>
              </a:extLst>
            </p:cNvPr>
            <p:cNvSpPr>
              <a:spLocks/>
            </p:cNvSpPr>
            <p:nvPr/>
          </p:nvSpPr>
          <p:spPr bwMode="auto">
            <a:xfrm>
              <a:off x="3416188" y="4822342"/>
              <a:ext cx="183907" cy="216216"/>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63" name="Freeform 64">
              <a:extLst>
                <a:ext uri="{FF2B5EF4-FFF2-40B4-BE49-F238E27FC236}">
                  <a16:creationId xmlns:a16="http://schemas.microsoft.com/office/drawing/2014/main" id="{072F0253-175C-074D-8802-3F84C6013E3C}"/>
                </a:ext>
              </a:extLst>
            </p:cNvPr>
            <p:cNvSpPr>
              <a:spLocks/>
            </p:cNvSpPr>
            <p:nvPr/>
          </p:nvSpPr>
          <p:spPr bwMode="auto">
            <a:xfrm>
              <a:off x="3076310" y="4642159"/>
              <a:ext cx="90790" cy="80209"/>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64" name="Freeform 65">
              <a:extLst>
                <a:ext uri="{FF2B5EF4-FFF2-40B4-BE49-F238E27FC236}">
                  <a16:creationId xmlns:a16="http://schemas.microsoft.com/office/drawing/2014/main" id="{2ADF3965-B2CD-8046-9815-11683455BAA3}"/>
                </a:ext>
              </a:extLst>
            </p:cNvPr>
            <p:cNvSpPr>
              <a:spLocks/>
            </p:cNvSpPr>
            <p:nvPr/>
          </p:nvSpPr>
          <p:spPr bwMode="auto">
            <a:xfrm>
              <a:off x="2865629" y="4574411"/>
              <a:ext cx="62854" cy="58123"/>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65" name="Freeform 66">
              <a:extLst>
                <a:ext uri="{FF2B5EF4-FFF2-40B4-BE49-F238E27FC236}">
                  <a16:creationId xmlns:a16="http://schemas.microsoft.com/office/drawing/2014/main" id="{EBD69C6A-7E79-A94F-8214-543D0522AFB9}"/>
                </a:ext>
              </a:extLst>
            </p:cNvPr>
            <p:cNvSpPr>
              <a:spLocks/>
            </p:cNvSpPr>
            <p:nvPr/>
          </p:nvSpPr>
          <p:spPr bwMode="auto">
            <a:xfrm>
              <a:off x="3321359" y="4727017"/>
              <a:ext cx="100101" cy="66260"/>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dirty="0">
                <a:solidFill>
                  <a:sysClr val="windowText" lastClr="000000"/>
                </a:solidFill>
                <a:latin typeface="Century Gothic" charset="0"/>
                <a:ea typeface="Century Gothic" charset="0"/>
                <a:cs typeface="Century Gothic" charset="0"/>
              </a:endParaRPr>
            </a:p>
          </p:txBody>
        </p:sp>
        <p:sp>
          <p:nvSpPr>
            <p:cNvPr id="66" name="Freeform 67">
              <a:extLst>
                <a:ext uri="{FF2B5EF4-FFF2-40B4-BE49-F238E27FC236}">
                  <a16:creationId xmlns:a16="http://schemas.microsoft.com/office/drawing/2014/main" id="{F2A558C1-C7BA-374A-AE94-B03BE85573C0}"/>
                </a:ext>
              </a:extLst>
            </p:cNvPr>
            <p:cNvSpPr>
              <a:spLocks/>
            </p:cNvSpPr>
            <p:nvPr/>
          </p:nvSpPr>
          <p:spPr bwMode="auto">
            <a:xfrm>
              <a:off x="3214386" y="4667151"/>
              <a:ext cx="89626" cy="30224"/>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sp>
          <p:nvSpPr>
            <p:cNvPr id="67" name="Freeform 68">
              <a:extLst>
                <a:ext uri="{FF2B5EF4-FFF2-40B4-BE49-F238E27FC236}">
                  <a16:creationId xmlns:a16="http://schemas.microsoft.com/office/drawing/2014/main" id="{8A525938-656D-3440-A3FC-5850EE4FA516}"/>
                </a:ext>
              </a:extLst>
            </p:cNvPr>
            <p:cNvSpPr>
              <a:spLocks/>
            </p:cNvSpPr>
            <p:nvPr/>
          </p:nvSpPr>
          <p:spPr bwMode="auto">
            <a:xfrm>
              <a:off x="3255559" y="4732830"/>
              <a:ext cx="36083" cy="40686"/>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3000" kern="0">
                <a:solidFill>
                  <a:sysClr val="windowText" lastClr="000000"/>
                </a:solidFill>
                <a:latin typeface="Century Gothic" charset="0"/>
                <a:ea typeface="Century Gothic" charset="0"/>
                <a:cs typeface="Century Gothic" charset="0"/>
              </a:endParaRPr>
            </a:p>
          </p:txBody>
        </p:sp>
      </p:grpSp>
      <p:sp>
        <p:nvSpPr>
          <p:cNvPr id="68" name="Rectangle 135">
            <a:extLst>
              <a:ext uri="{FF2B5EF4-FFF2-40B4-BE49-F238E27FC236}">
                <a16:creationId xmlns:a16="http://schemas.microsoft.com/office/drawing/2014/main" id="{3BE557B4-D290-1D49-BA81-A5F4208CAC6E}"/>
              </a:ext>
            </a:extLst>
          </p:cNvPr>
          <p:cNvSpPr>
            <a:spLocks noChangeArrowheads="1"/>
          </p:cNvSpPr>
          <p:nvPr userDrawn="1"/>
        </p:nvSpPr>
        <p:spPr bwMode="auto">
          <a:xfrm>
            <a:off x="3532457" y="1836896"/>
            <a:ext cx="352911"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WA</a:t>
            </a:r>
          </a:p>
        </p:txBody>
      </p:sp>
      <p:sp>
        <p:nvSpPr>
          <p:cNvPr id="69" name="Rectangle 136">
            <a:extLst>
              <a:ext uri="{FF2B5EF4-FFF2-40B4-BE49-F238E27FC236}">
                <a16:creationId xmlns:a16="http://schemas.microsoft.com/office/drawing/2014/main" id="{B492227A-0D8F-C743-BF86-25593CDF1287}"/>
              </a:ext>
            </a:extLst>
          </p:cNvPr>
          <p:cNvSpPr>
            <a:spLocks noChangeArrowheads="1"/>
          </p:cNvSpPr>
          <p:nvPr userDrawn="1"/>
        </p:nvSpPr>
        <p:spPr bwMode="auto">
          <a:xfrm>
            <a:off x="3384076" y="2314140"/>
            <a:ext cx="330469"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OR</a:t>
            </a:r>
          </a:p>
        </p:txBody>
      </p:sp>
      <p:sp>
        <p:nvSpPr>
          <p:cNvPr id="70" name="Rectangle 137">
            <a:extLst>
              <a:ext uri="{FF2B5EF4-FFF2-40B4-BE49-F238E27FC236}">
                <a16:creationId xmlns:a16="http://schemas.microsoft.com/office/drawing/2014/main" id="{A012677E-2E47-F046-BFE7-C631EAB83469}"/>
              </a:ext>
            </a:extLst>
          </p:cNvPr>
          <p:cNvSpPr>
            <a:spLocks noChangeArrowheads="1"/>
          </p:cNvSpPr>
          <p:nvPr userDrawn="1"/>
        </p:nvSpPr>
        <p:spPr bwMode="auto">
          <a:xfrm>
            <a:off x="3230617" y="3307747"/>
            <a:ext cx="340087"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CA</a:t>
            </a:r>
          </a:p>
        </p:txBody>
      </p:sp>
      <p:sp>
        <p:nvSpPr>
          <p:cNvPr id="71" name="Rectangle 138">
            <a:extLst>
              <a:ext uri="{FF2B5EF4-FFF2-40B4-BE49-F238E27FC236}">
                <a16:creationId xmlns:a16="http://schemas.microsoft.com/office/drawing/2014/main" id="{16C49B16-3526-2940-BEC2-642541F0AE9E}"/>
              </a:ext>
            </a:extLst>
          </p:cNvPr>
          <p:cNvSpPr>
            <a:spLocks noChangeArrowheads="1"/>
          </p:cNvSpPr>
          <p:nvPr userDrawn="1"/>
        </p:nvSpPr>
        <p:spPr bwMode="auto">
          <a:xfrm>
            <a:off x="4596079" y="2101336"/>
            <a:ext cx="320851"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MT</a:t>
            </a:r>
          </a:p>
        </p:txBody>
      </p:sp>
      <p:sp>
        <p:nvSpPr>
          <p:cNvPr id="72" name="Rectangle 139">
            <a:extLst>
              <a:ext uri="{FF2B5EF4-FFF2-40B4-BE49-F238E27FC236}">
                <a16:creationId xmlns:a16="http://schemas.microsoft.com/office/drawing/2014/main" id="{A77B869E-958D-784F-85E1-F790351CE545}"/>
              </a:ext>
            </a:extLst>
          </p:cNvPr>
          <p:cNvSpPr>
            <a:spLocks noChangeArrowheads="1"/>
          </p:cNvSpPr>
          <p:nvPr userDrawn="1"/>
        </p:nvSpPr>
        <p:spPr bwMode="auto">
          <a:xfrm>
            <a:off x="4085613" y="2447143"/>
            <a:ext cx="285585"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ID</a:t>
            </a:r>
          </a:p>
        </p:txBody>
      </p:sp>
      <p:sp>
        <p:nvSpPr>
          <p:cNvPr id="73" name="Rectangle 140">
            <a:extLst>
              <a:ext uri="{FF2B5EF4-FFF2-40B4-BE49-F238E27FC236}">
                <a16:creationId xmlns:a16="http://schemas.microsoft.com/office/drawing/2014/main" id="{0F4620C4-AA39-1D4A-9F4C-4D6BFC4D1711}"/>
              </a:ext>
            </a:extLst>
          </p:cNvPr>
          <p:cNvSpPr>
            <a:spLocks noChangeArrowheads="1"/>
          </p:cNvSpPr>
          <p:nvPr userDrawn="1"/>
        </p:nvSpPr>
        <p:spPr bwMode="auto">
          <a:xfrm>
            <a:off x="3666491" y="3094943"/>
            <a:ext cx="332072"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NV</a:t>
            </a:r>
          </a:p>
        </p:txBody>
      </p:sp>
      <p:sp>
        <p:nvSpPr>
          <p:cNvPr id="74" name="Rectangle 141">
            <a:extLst>
              <a:ext uri="{FF2B5EF4-FFF2-40B4-BE49-F238E27FC236}">
                <a16:creationId xmlns:a16="http://schemas.microsoft.com/office/drawing/2014/main" id="{93CFC1FA-3A09-9F4D-ADE0-914F7BF27EA2}"/>
              </a:ext>
            </a:extLst>
          </p:cNvPr>
          <p:cNvSpPr>
            <a:spLocks noChangeArrowheads="1"/>
          </p:cNvSpPr>
          <p:nvPr userDrawn="1"/>
        </p:nvSpPr>
        <p:spPr bwMode="auto">
          <a:xfrm>
            <a:off x="4166673" y="3947724"/>
            <a:ext cx="311233"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AZ</a:t>
            </a:r>
          </a:p>
        </p:txBody>
      </p:sp>
      <p:sp>
        <p:nvSpPr>
          <p:cNvPr id="75" name="Rectangle 142">
            <a:extLst>
              <a:ext uri="{FF2B5EF4-FFF2-40B4-BE49-F238E27FC236}">
                <a16:creationId xmlns:a16="http://schemas.microsoft.com/office/drawing/2014/main" id="{F8FAB2F9-CC95-C94D-932D-FC33A001037D}"/>
              </a:ext>
            </a:extLst>
          </p:cNvPr>
          <p:cNvSpPr>
            <a:spLocks noChangeArrowheads="1"/>
          </p:cNvSpPr>
          <p:nvPr userDrawn="1"/>
        </p:nvSpPr>
        <p:spPr bwMode="auto">
          <a:xfrm>
            <a:off x="4319445" y="3237334"/>
            <a:ext cx="293599"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UT</a:t>
            </a:r>
          </a:p>
        </p:txBody>
      </p:sp>
      <p:sp>
        <p:nvSpPr>
          <p:cNvPr id="76" name="Rectangle 143">
            <a:extLst>
              <a:ext uri="{FF2B5EF4-FFF2-40B4-BE49-F238E27FC236}">
                <a16:creationId xmlns:a16="http://schemas.microsoft.com/office/drawing/2014/main" id="{BA15549E-9CAC-0445-9271-6EB9AA506D34}"/>
              </a:ext>
            </a:extLst>
          </p:cNvPr>
          <p:cNvSpPr>
            <a:spLocks noChangeArrowheads="1"/>
          </p:cNvSpPr>
          <p:nvPr userDrawn="1"/>
        </p:nvSpPr>
        <p:spPr bwMode="auto">
          <a:xfrm>
            <a:off x="4809416" y="2669335"/>
            <a:ext cx="341690"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WY</a:t>
            </a:r>
          </a:p>
        </p:txBody>
      </p:sp>
      <p:sp>
        <p:nvSpPr>
          <p:cNvPr id="77" name="Rectangle 144">
            <a:extLst>
              <a:ext uri="{FF2B5EF4-FFF2-40B4-BE49-F238E27FC236}">
                <a16:creationId xmlns:a16="http://schemas.microsoft.com/office/drawing/2014/main" id="{C1082D55-1718-5B4E-BF26-2BC24EDC4AE8}"/>
              </a:ext>
            </a:extLst>
          </p:cNvPr>
          <p:cNvSpPr>
            <a:spLocks noChangeArrowheads="1"/>
          </p:cNvSpPr>
          <p:nvPr userDrawn="1"/>
        </p:nvSpPr>
        <p:spPr bwMode="auto">
          <a:xfrm>
            <a:off x="4932132" y="3307747"/>
            <a:ext cx="351309"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CO</a:t>
            </a:r>
          </a:p>
        </p:txBody>
      </p:sp>
      <p:sp>
        <p:nvSpPr>
          <p:cNvPr id="78" name="Rectangle 145">
            <a:extLst>
              <a:ext uri="{FF2B5EF4-FFF2-40B4-BE49-F238E27FC236}">
                <a16:creationId xmlns:a16="http://schemas.microsoft.com/office/drawing/2014/main" id="{FAAB89CB-5878-BC46-9DEB-11ACC9AD88CD}"/>
              </a:ext>
            </a:extLst>
          </p:cNvPr>
          <p:cNvSpPr>
            <a:spLocks noChangeArrowheads="1"/>
          </p:cNvSpPr>
          <p:nvPr userDrawn="1"/>
        </p:nvSpPr>
        <p:spPr bwMode="auto">
          <a:xfrm>
            <a:off x="4873436" y="3947724"/>
            <a:ext cx="352911"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NM</a:t>
            </a:r>
          </a:p>
        </p:txBody>
      </p:sp>
      <p:sp>
        <p:nvSpPr>
          <p:cNvPr id="79" name="Rectangle 146">
            <a:extLst>
              <a:ext uri="{FF2B5EF4-FFF2-40B4-BE49-F238E27FC236}">
                <a16:creationId xmlns:a16="http://schemas.microsoft.com/office/drawing/2014/main" id="{49736B75-F45C-5149-BC80-A8BF1A77AC8F}"/>
              </a:ext>
            </a:extLst>
          </p:cNvPr>
          <p:cNvSpPr>
            <a:spLocks noChangeArrowheads="1"/>
          </p:cNvSpPr>
          <p:nvPr userDrawn="1"/>
        </p:nvSpPr>
        <p:spPr bwMode="auto">
          <a:xfrm>
            <a:off x="5734691" y="4443746"/>
            <a:ext cx="298409"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TX</a:t>
            </a:r>
          </a:p>
        </p:txBody>
      </p:sp>
      <p:sp>
        <p:nvSpPr>
          <p:cNvPr id="80" name="Rectangle 147">
            <a:extLst>
              <a:ext uri="{FF2B5EF4-FFF2-40B4-BE49-F238E27FC236}">
                <a16:creationId xmlns:a16="http://schemas.microsoft.com/office/drawing/2014/main" id="{6FDD8B40-D534-4A4F-8CF9-164B2F4B19D3}"/>
              </a:ext>
            </a:extLst>
          </p:cNvPr>
          <p:cNvSpPr>
            <a:spLocks noChangeArrowheads="1"/>
          </p:cNvSpPr>
          <p:nvPr userDrawn="1"/>
        </p:nvSpPr>
        <p:spPr bwMode="auto">
          <a:xfrm>
            <a:off x="6005733" y="3875747"/>
            <a:ext cx="335279"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OK</a:t>
            </a:r>
          </a:p>
        </p:txBody>
      </p:sp>
      <p:sp>
        <p:nvSpPr>
          <p:cNvPr id="81" name="Rectangle 148">
            <a:extLst>
              <a:ext uri="{FF2B5EF4-FFF2-40B4-BE49-F238E27FC236}">
                <a16:creationId xmlns:a16="http://schemas.microsoft.com/office/drawing/2014/main" id="{8788EC5B-6857-4543-8A31-2A54084708DD}"/>
              </a:ext>
            </a:extLst>
          </p:cNvPr>
          <p:cNvSpPr>
            <a:spLocks noChangeArrowheads="1"/>
          </p:cNvSpPr>
          <p:nvPr userDrawn="1"/>
        </p:nvSpPr>
        <p:spPr bwMode="auto">
          <a:xfrm>
            <a:off x="5803500" y="3379725"/>
            <a:ext cx="301615"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KS</a:t>
            </a:r>
          </a:p>
        </p:txBody>
      </p:sp>
      <p:sp>
        <p:nvSpPr>
          <p:cNvPr id="82" name="Rectangle 149">
            <a:extLst>
              <a:ext uri="{FF2B5EF4-FFF2-40B4-BE49-F238E27FC236}">
                <a16:creationId xmlns:a16="http://schemas.microsoft.com/office/drawing/2014/main" id="{08E2AA49-C2C7-4B47-AE28-5122E58AA1D0}"/>
              </a:ext>
            </a:extLst>
          </p:cNvPr>
          <p:cNvSpPr>
            <a:spLocks noChangeArrowheads="1"/>
          </p:cNvSpPr>
          <p:nvPr userDrawn="1"/>
        </p:nvSpPr>
        <p:spPr bwMode="auto">
          <a:xfrm>
            <a:off x="5659411" y="2952552"/>
            <a:ext cx="312836"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NE</a:t>
            </a:r>
          </a:p>
        </p:txBody>
      </p:sp>
      <p:sp>
        <p:nvSpPr>
          <p:cNvPr id="83" name="Rectangle 150">
            <a:extLst>
              <a:ext uri="{FF2B5EF4-FFF2-40B4-BE49-F238E27FC236}">
                <a16:creationId xmlns:a16="http://schemas.microsoft.com/office/drawing/2014/main" id="{1E976E43-6778-5244-9699-B92AEF8AB9EE}"/>
              </a:ext>
            </a:extLst>
          </p:cNvPr>
          <p:cNvSpPr>
            <a:spLocks noChangeArrowheads="1"/>
          </p:cNvSpPr>
          <p:nvPr userDrawn="1"/>
        </p:nvSpPr>
        <p:spPr bwMode="auto">
          <a:xfrm>
            <a:off x="5660233" y="2526944"/>
            <a:ext cx="309630"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SD</a:t>
            </a:r>
          </a:p>
        </p:txBody>
      </p:sp>
      <p:sp>
        <p:nvSpPr>
          <p:cNvPr id="84" name="Rectangle 151">
            <a:extLst>
              <a:ext uri="{FF2B5EF4-FFF2-40B4-BE49-F238E27FC236}">
                <a16:creationId xmlns:a16="http://schemas.microsoft.com/office/drawing/2014/main" id="{178E8487-B595-4142-B29A-78EA5E4121E0}"/>
              </a:ext>
            </a:extLst>
          </p:cNvPr>
          <p:cNvSpPr>
            <a:spLocks noChangeArrowheads="1"/>
          </p:cNvSpPr>
          <p:nvPr userDrawn="1"/>
        </p:nvSpPr>
        <p:spPr bwMode="auto">
          <a:xfrm>
            <a:off x="5580163" y="2101336"/>
            <a:ext cx="332072"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ND</a:t>
            </a:r>
          </a:p>
        </p:txBody>
      </p:sp>
      <p:sp>
        <p:nvSpPr>
          <p:cNvPr id="85" name="Rectangle 152">
            <a:extLst>
              <a:ext uri="{FF2B5EF4-FFF2-40B4-BE49-F238E27FC236}">
                <a16:creationId xmlns:a16="http://schemas.microsoft.com/office/drawing/2014/main" id="{623F7383-2692-2246-A00C-000F8A1080E2}"/>
              </a:ext>
            </a:extLst>
          </p:cNvPr>
          <p:cNvSpPr>
            <a:spLocks noChangeArrowheads="1"/>
          </p:cNvSpPr>
          <p:nvPr userDrawn="1"/>
        </p:nvSpPr>
        <p:spPr bwMode="auto">
          <a:xfrm>
            <a:off x="6169036" y="2243727"/>
            <a:ext cx="352911"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MN</a:t>
            </a:r>
          </a:p>
        </p:txBody>
      </p:sp>
      <p:sp>
        <p:nvSpPr>
          <p:cNvPr id="86" name="Rectangle 153">
            <a:extLst>
              <a:ext uri="{FF2B5EF4-FFF2-40B4-BE49-F238E27FC236}">
                <a16:creationId xmlns:a16="http://schemas.microsoft.com/office/drawing/2014/main" id="{57B38630-7217-484B-A3FE-8B9196811178}"/>
              </a:ext>
            </a:extLst>
          </p:cNvPr>
          <p:cNvSpPr>
            <a:spLocks noChangeArrowheads="1"/>
          </p:cNvSpPr>
          <p:nvPr userDrawn="1"/>
        </p:nvSpPr>
        <p:spPr bwMode="auto">
          <a:xfrm>
            <a:off x="6370087" y="2830503"/>
            <a:ext cx="288791"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IA</a:t>
            </a:r>
          </a:p>
        </p:txBody>
      </p:sp>
      <p:sp>
        <p:nvSpPr>
          <p:cNvPr id="87" name="Rectangle 154">
            <a:extLst>
              <a:ext uri="{FF2B5EF4-FFF2-40B4-BE49-F238E27FC236}">
                <a16:creationId xmlns:a16="http://schemas.microsoft.com/office/drawing/2014/main" id="{34DCC7DD-550F-C540-83FA-17FB411491AF}"/>
              </a:ext>
            </a:extLst>
          </p:cNvPr>
          <p:cNvSpPr>
            <a:spLocks noChangeArrowheads="1"/>
          </p:cNvSpPr>
          <p:nvPr userDrawn="1"/>
        </p:nvSpPr>
        <p:spPr bwMode="auto">
          <a:xfrm>
            <a:off x="6498280" y="3379725"/>
            <a:ext cx="364133"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MO</a:t>
            </a:r>
          </a:p>
        </p:txBody>
      </p:sp>
      <p:sp>
        <p:nvSpPr>
          <p:cNvPr id="88" name="Rectangle 155">
            <a:extLst>
              <a:ext uri="{FF2B5EF4-FFF2-40B4-BE49-F238E27FC236}">
                <a16:creationId xmlns:a16="http://schemas.microsoft.com/office/drawing/2014/main" id="{F2E22BB7-5F92-6D44-84C8-289B1E39E16E}"/>
              </a:ext>
            </a:extLst>
          </p:cNvPr>
          <p:cNvSpPr>
            <a:spLocks noChangeArrowheads="1"/>
          </p:cNvSpPr>
          <p:nvPr userDrawn="1"/>
        </p:nvSpPr>
        <p:spPr bwMode="auto">
          <a:xfrm>
            <a:off x="6580181" y="3875747"/>
            <a:ext cx="319248"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AR</a:t>
            </a:r>
          </a:p>
        </p:txBody>
      </p:sp>
      <p:sp>
        <p:nvSpPr>
          <p:cNvPr id="89" name="Rectangle 156">
            <a:extLst>
              <a:ext uri="{FF2B5EF4-FFF2-40B4-BE49-F238E27FC236}">
                <a16:creationId xmlns:a16="http://schemas.microsoft.com/office/drawing/2014/main" id="{09B2D9AC-9421-B44E-A7AE-88D70D6597D5}"/>
              </a:ext>
            </a:extLst>
          </p:cNvPr>
          <p:cNvSpPr>
            <a:spLocks noChangeArrowheads="1"/>
          </p:cNvSpPr>
          <p:nvPr userDrawn="1"/>
        </p:nvSpPr>
        <p:spPr bwMode="auto">
          <a:xfrm>
            <a:off x="6644508" y="4443746"/>
            <a:ext cx="304821"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LA</a:t>
            </a:r>
          </a:p>
        </p:txBody>
      </p:sp>
      <p:sp>
        <p:nvSpPr>
          <p:cNvPr id="90" name="Rectangle 157">
            <a:extLst>
              <a:ext uri="{FF2B5EF4-FFF2-40B4-BE49-F238E27FC236}">
                <a16:creationId xmlns:a16="http://schemas.microsoft.com/office/drawing/2014/main" id="{C2B6DBB4-2611-8E4E-8EB0-A308C7985D0E}"/>
              </a:ext>
            </a:extLst>
          </p:cNvPr>
          <p:cNvSpPr>
            <a:spLocks noChangeArrowheads="1"/>
          </p:cNvSpPr>
          <p:nvPr userDrawn="1"/>
        </p:nvSpPr>
        <p:spPr bwMode="auto">
          <a:xfrm>
            <a:off x="7004873" y="4160528"/>
            <a:ext cx="330469"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MS</a:t>
            </a:r>
          </a:p>
        </p:txBody>
      </p:sp>
      <p:sp>
        <p:nvSpPr>
          <p:cNvPr id="91" name="Rectangle 158">
            <a:extLst>
              <a:ext uri="{FF2B5EF4-FFF2-40B4-BE49-F238E27FC236}">
                <a16:creationId xmlns:a16="http://schemas.microsoft.com/office/drawing/2014/main" id="{73A0384B-5AE0-B04B-A6EB-5A70998BF27F}"/>
              </a:ext>
            </a:extLst>
          </p:cNvPr>
          <p:cNvSpPr>
            <a:spLocks noChangeArrowheads="1"/>
          </p:cNvSpPr>
          <p:nvPr userDrawn="1"/>
        </p:nvSpPr>
        <p:spPr bwMode="auto">
          <a:xfrm>
            <a:off x="7361157" y="4088551"/>
            <a:ext cx="304821"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AL</a:t>
            </a:r>
          </a:p>
        </p:txBody>
      </p:sp>
      <p:sp>
        <p:nvSpPr>
          <p:cNvPr id="92" name="Rectangle 159">
            <a:extLst>
              <a:ext uri="{FF2B5EF4-FFF2-40B4-BE49-F238E27FC236}">
                <a16:creationId xmlns:a16="http://schemas.microsoft.com/office/drawing/2014/main" id="{1723E822-0CD3-9D4E-AAD7-07B74BE8CA9F}"/>
              </a:ext>
            </a:extLst>
          </p:cNvPr>
          <p:cNvSpPr>
            <a:spLocks noChangeArrowheads="1"/>
          </p:cNvSpPr>
          <p:nvPr userDrawn="1"/>
        </p:nvSpPr>
        <p:spPr bwMode="auto">
          <a:xfrm>
            <a:off x="7704901" y="4018137"/>
            <a:ext cx="346499"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GA</a:t>
            </a:r>
          </a:p>
        </p:txBody>
      </p:sp>
      <p:sp>
        <p:nvSpPr>
          <p:cNvPr id="93" name="Rectangle 160">
            <a:extLst>
              <a:ext uri="{FF2B5EF4-FFF2-40B4-BE49-F238E27FC236}">
                <a16:creationId xmlns:a16="http://schemas.microsoft.com/office/drawing/2014/main" id="{3DCAC14F-AA58-8F40-8622-FD82FB9974ED}"/>
              </a:ext>
            </a:extLst>
          </p:cNvPr>
          <p:cNvSpPr>
            <a:spLocks noChangeArrowheads="1"/>
          </p:cNvSpPr>
          <p:nvPr userDrawn="1"/>
        </p:nvSpPr>
        <p:spPr bwMode="auto">
          <a:xfrm>
            <a:off x="8078112" y="4586137"/>
            <a:ext cx="279173"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FL</a:t>
            </a:r>
          </a:p>
        </p:txBody>
      </p:sp>
      <p:sp>
        <p:nvSpPr>
          <p:cNvPr id="94" name="Rectangle 161">
            <a:extLst>
              <a:ext uri="{FF2B5EF4-FFF2-40B4-BE49-F238E27FC236}">
                <a16:creationId xmlns:a16="http://schemas.microsoft.com/office/drawing/2014/main" id="{647448DE-BD1E-1044-9967-F159668B6EB2}"/>
              </a:ext>
            </a:extLst>
          </p:cNvPr>
          <p:cNvSpPr>
            <a:spLocks noChangeArrowheads="1"/>
          </p:cNvSpPr>
          <p:nvPr userDrawn="1"/>
        </p:nvSpPr>
        <p:spPr bwMode="auto">
          <a:xfrm>
            <a:off x="8062787" y="3733356"/>
            <a:ext cx="317645"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SC</a:t>
            </a:r>
          </a:p>
        </p:txBody>
      </p:sp>
      <p:sp>
        <p:nvSpPr>
          <p:cNvPr id="95" name="Rectangle 162">
            <a:extLst>
              <a:ext uri="{FF2B5EF4-FFF2-40B4-BE49-F238E27FC236}">
                <a16:creationId xmlns:a16="http://schemas.microsoft.com/office/drawing/2014/main" id="{1CEE216C-A894-F948-8BF4-023C78BEE00B}"/>
              </a:ext>
            </a:extLst>
          </p:cNvPr>
          <p:cNvSpPr>
            <a:spLocks noChangeArrowheads="1"/>
          </p:cNvSpPr>
          <p:nvPr userDrawn="1"/>
        </p:nvSpPr>
        <p:spPr bwMode="auto">
          <a:xfrm>
            <a:off x="7296239" y="3662942"/>
            <a:ext cx="303217"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TN</a:t>
            </a:r>
          </a:p>
        </p:txBody>
      </p:sp>
      <p:sp>
        <p:nvSpPr>
          <p:cNvPr id="96" name="Rectangle 163">
            <a:extLst>
              <a:ext uri="{FF2B5EF4-FFF2-40B4-BE49-F238E27FC236}">
                <a16:creationId xmlns:a16="http://schemas.microsoft.com/office/drawing/2014/main" id="{53D90111-1613-774B-A395-91BBF9B247B5}"/>
              </a:ext>
            </a:extLst>
          </p:cNvPr>
          <p:cNvSpPr>
            <a:spLocks noChangeArrowheads="1"/>
          </p:cNvSpPr>
          <p:nvPr userDrawn="1"/>
        </p:nvSpPr>
        <p:spPr bwMode="auto">
          <a:xfrm>
            <a:off x="8201781" y="3450138"/>
            <a:ext cx="340087"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NC</a:t>
            </a:r>
          </a:p>
        </p:txBody>
      </p:sp>
      <p:sp>
        <p:nvSpPr>
          <p:cNvPr id="97" name="Rectangle 164">
            <a:extLst>
              <a:ext uri="{FF2B5EF4-FFF2-40B4-BE49-F238E27FC236}">
                <a16:creationId xmlns:a16="http://schemas.microsoft.com/office/drawing/2014/main" id="{08213282-2F8B-D144-BFE5-FB5E7A6DE7C7}"/>
              </a:ext>
            </a:extLst>
          </p:cNvPr>
          <p:cNvSpPr>
            <a:spLocks noChangeArrowheads="1"/>
          </p:cNvSpPr>
          <p:nvPr userDrawn="1"/>
        </p:nvSpPr>
        <p:spPr bwMode="auto">
          <a:xfrm>
            <a:off x="6947839" y="3024530"/>
            <a:ext cx="258334" cy="215409"/>
          </a:xfrm>
          <a:prstGeom prst="rect">
            <a:avLst/>
          </a:prstGeom>
          <a:noFill/>
          <a:ln>
            <a:noFill/>
          </a:ln>
          <a:effec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IL</a:t>
            </a:r>
          </a:p>
        </p:txBody>
      </p:sp>
      <p:sp>
        <p:nvSpPr>
          <p:cNvPr id="98" name="Rectangle 165">
            <a:extLst>
              <a:ext uri="{FF2B5EF4-FFF2-40B4-BE49-F238E27FC236}">
                <a16:creationId xmlns:a16="http://schemas.microsoft.com/office/drawing/2014/main" id="{A9F776EB-89C9-7846-AE93-B89021836C4D}"/>
              </a:ext>
            </a:extLst>
          </p:cNvPr>
          <p:cNvSpPr>
            <a:spLocks noChangeArrowheads="1"/>
          </p:cNvSpPr>
          <p:nvPr userDrawn="1"/>
        </p:nvSpPr>
        <p:spPr bwMode="auto">
          <a:xfrm>
            <a:off x="6735245" y="2456531"/>
            <a:ext cx="306423"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WI</a:t>
            </a:r>
          </a:p>
        </p:txBody>
      </p:sp>
      <p:sp>
        <p:nvSpPr>
          <p:cNvPr id="99" name="Rectangle 166">
            <a:extLst>
              <a:ext uri="{FF2B5EF4-FFF2-40B4-BE49-F238E27FC236}">
                <a16:creationId xmlns:a16="http://schemas.microsoft.com/office/drawing/2014/main" id="{8550293D-4843-574F-ACB8-828999A922E7}"/>
              </a:ext>
            </a:extLst>
          </p:cNvPr>
          <p:cNvSpPr>
            <a:spLocks noChangeArrowheads="1"/>
          </p:cNvSpPr>
          <p:nvPr userDrawn="1"/>
        </p:nvSpPr>
        <p:spPr bwMode="auto">
          <a:xfrm>
            <a:off x="7312632" y="2517556"/>
            <a:ext cx="306423"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MI</a:t>
            </a:r>
          </a:p>
        </p:txBody>
      </p:sp>
      <p:sp>
        <p:nvSpPr>
          <p:cNvPr id="100" name="Rectangle 167">
            <a:extLst>
              <a:ext uri="{FF2B5EF4-FFF2-40B4-BE49-F238E27FC236}">
                <a16:creationId xmlns:a16="http://schemas.microsoft.com/office/drawing/2014/main" id="{D30E0270-3BC2-9642-A768-966D9DBB55A6}"/>
              </a:ext>
            </a:extLst>
          </p:cNvPr>
          <p:cNvSpPr>
            <a:spLocks noChangeArrowheads="1"/>
          </p:cNvSpPr>
          <p:nvPr userDrawn="1"/>
        </p:nvSpPr>
        <p:spPr bwMode="auto">
          <a:xfrm>
            <a:off x="7569609" y="2882139"/>
            <a:ext cx="341690"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OH</a:t>
            </a:r>
          </a:p>
        </p:txBody>
      </p:sp>
      <p:sp>
        <p:nvSpPr>
          <p:cNvPr id="101" name="Rectangle 168">
            <a:extLst>
              <a:ext uri="{FF2B5EF4-FFF2-40B4-BE49-F238E27FC236}">
                <a16:creationId xmlns:a16="http://schemas.microsoft.com/office/drawing/2014/main" id="{61638C45-2B46-E245-A18A-77F54858A58A}"/>
              </a:ext>
            </a:extLst>
          </p:cNvPr>
          <p:cNvSpPr>
            <a:spLocks noChangeArrowheads="1"/>
          </p:cNvSpPr>
          <p:nvPr userDrawn="1"/>
        </p:nvSpPr>
        <p:spPr bwMode="auto">
          <a:xfrm>
            <a:off x="7271375" y="3005753"/>
            <a:ext cx="288791"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IN</a:t>
            </a:r>
          </a:p>
        </p:txBody>
      </p:sp>
      <p:sp>
        <p:nvSpPr>
          <p:cNvPr id="102" name="Rectangle 169">
            <a:extLst>
              <a:ext uri="{FF2B5EF4-FFF2-40B4-BE49-F238E27FC236}">
                <a16:creationId xmlns:a16="http://schemas.microsoft.com/office/drawing/2014/main" id="{93AEC734-2EB9-F848-8322-DA13C9B85D34}"/>
              </a:ext>
            </a:extLst>
          </p:cNvPr>
          <p:cNvSpPr>
            <a:spLocks noChangeArrowheads="1"/>
          </p:cNvSpPr>
          <p:nvPr userDrawn="1"/>
        </p:nvSpPr>
        <p:spPr bwMode="auto">
          <a:xfrm>
            <a:off x="7432256" y="3307747"/>
            <a:ext cx="312836"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KY</a:t>
            </a:r>
          </a:p>
        </p:txBody>
      </p:sp>
      <p:sp>
        <p:nvSpPr>
          <p:cNvPr id="103" name="Rectangle 170">
            <a:extLst>
              <a:ext uri="{FF2B5EF4-FFF2-40B4-BE49-F238E27FC236}">
                <a16:creationId xmlns:a16="http://schemas.microsoft.com/office/drawing/2014/main" id="{7814DCE5-9DEC-1F42-BA55-96766DDD4232}"/>
              </a:ext>
            </a:extLst>
          </p:cNvPr>
          <p:cNvSpPr>
            <a:spLocks noChangeArrowheads="1"/>
          </p:cNvSpPr>
          <p:nvPr userDrawn="1"/>
        </p:nvSpPr>
        <p:spPr bwMode="auto">
          <a:xfrm>
            <a:off x="7859772" y="3066778"/>
            <a:ext cx="349705"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WV</a:t>
            </a:r>
          </a:p>
        </p:txBody>
      </p:sp>
      <p:sp>
        <p:nvSpPr>
          <p:cNvPr id="104" name="Rectangle 171">
            <a:extLst>
              <a:ext uri="{FF2B5EF4-FFF2-40B4-BE49-F238E27FC236}">
                <a16:creationId xmlns:a16="http://schemas.microsoft.com/office/drawing/2014/main" id="{485CB00C-82F6-CE42-AC90-6FC050313010}"/>
              </a:ext>
            </a:extLst>
          </p:cNvPr>
          <p:cNvSpPr>
            <a:spLocks noChangeArrowheads="1"/>
          </p:cNvSpPr>
          <p:nvPr userDrawn="1"/>
        </p:nvSpPr>
        <p:spPr bwMode="auto">
          <a:xfrm>
            <a:off x="8163540" y="3094943"/>
            <a:ext cx="332072"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VA</a:t>
            </a:r>
          </a:p>
        </p:txBody>
      </p:sp>
      <p:sp>
        <p:nvSpPr>
          <p:cNvPr id="105" name="Rectangle 172">
            <a:extLst>
              <a:ext uri="{FF2B5EF4-FFF2-40B4-BE49-F238E27FC236}">
                <a16:creationId xmlns:a16="http://schemas.microsoft.com/office/drawing/2014/main" id="{65246586-133F-6147-8EB9-CEB34B1095FF}"/>
              </a:ext>
            </a:extLst>
          </p:cNvPr>
          <p:cNvSpPr>
            <a:spLocks noChangeArrowheads="1"/>
          </p:cNvSpPr>
          <p:nvPr userDrawn="1"/>
        </p:nvSpPr>
        <p:spPr bwMode="auto">
          <a:xfrm>
            <a:off x="8069046" y="2669335"/>
            <a:ext cx="317645"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PA</a:t>
            </a:r>
          </a:p>
        </p:txBody>
      </p:sp>
      <p:sp>
        <p:nvSpPr>
          <p:cNvPr id="106" name="Rectangle 173">
            <a:extLst>
              <a:ext uri="{FF2B5EF4-FFF2-40B4-BE49-F238E27FC236}">
                <a16:creationId xmlns:a16="http://schemas.microsoft.com/office/drawing/2014/main" id="{7F4BB097-C20B-E64D-9DF3-A6AEBD31F6C8}"/>
              </a:ext>
            </a:extLst>
          </p:cNvPr>
          <p:cNvSpPr>
            <a:spLocks noChangeArrowheads="1"/>
          </p:cNvSpPr>
          <p:nvPr userDrawn="1"/>
        </p:nvSpPr>
        <p:spPr bwMode="auto">
          <a:xfrm>
            <a:off x="8268473" y="2271892"/>
            <a:ext cx="324057"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NY</a:t>
            </a:r>
          </a:p>
        </p:txBody>
      </p:sp>
      <p:sp>
        <p:nvSpPr>
          <p:cNvPr id="107" name="Rectangle 174">
            <a:extLst>
              <a:ext uri="{FF2B5EF4-FFF2-40B4-BE49-F238E27FC236}">
                <a16:creationId xmlns:a16="http://schemas.microsoft.com/office/drawing/2014/main" id="{C9262D11-79CC-9041-AECF-5E2DB4922886}"/>
              </a:ext>
            </a:extLst>
          </p:cNvPr>
          <p:cNvSpPr>
            <a:spLocks noChangeArrowheads="1"/>
          </p:cNvSpPr>
          <p:nvPr userDrawn="1"/>
        </p:nvSpPr>
        <p:spPr bwMode="auto">
          <a:xfrm>
            <a:off x="8796495" y="1675728"/>
            <a:ext cx="330469"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ME</a:t>
            </a:r>
          </a:p>
        </p:txBody>
      </p:sp>
      <p:sp>
        <p:nvSpPr>
          <p:cNvPr id="108" name="Rectangle 175">
            <a:extLst>
              <a:ext uri="{FF2B5EF4-FFF2-40B4-BE49-F238E27FC236}">
                <a16:creationId xmlns:a16="http://schemas.microsoft.com/office/drawing/2014/main" id="{5E034D82-4028-AC4A-A175-DACC00A0B95C}"/>
              </a:ext>
            </a:extLst>
          </p:cNvPr>
          <p:cNvSpPr>
            <a:spLocks noChangeArrowheads="1"/>
          </p:cNvSpPr>
          <p:nvPr userDrawn="1"/>
        </p:nvSpPr>
        <p:spPr bwMode="auto">
          <a:xfrm>
            <a:off x="9385981" y="2098207"/>
            <a:ext cx="300011"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VT</a:t>
            </a:r>
          </a:p>
        </p:txBody>
      </p:sp>
      <p:sp>
        <p:nvSpPr>
          <p:cNvPr id="109" name="Rectangle 176">
            <a:extLst>
              <a:ext uri="{FF2B5EF4-FFF2-40B4-BE49-F238E27FC236}">
                <a16:creationId xmlns:a16="http://schemas.microsoft.com/office/drawing/2014/main" id="{FE185D43-A180-F24E-812D-C6856D3255D3}"/>
              </a:ext>
            </a:extLst>
          </p:cNvPr>
          <p:cNvSpPr>
            <a:spLocks noChangeArrowheads="1"/>
          </p:cNvSpPr>
          <p:nvPr userDrawn="1"/>
        </p:nvSpPr>
        <p:spPr bwMode="auto">
          <a:xfrm>
            <a:off x="9385618" y="2353259"/>
            <a:ext cx="330469"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NH</a:t>
            </a:r>
          </a:p>
        </p:txBody>
      </p:sp>
      <p:sp>
        <p:nvSpPr>
          <p:cNvPr id="110" name="Rectangle 177">
            <a:extLst>
              <a:ext uri="{FF2B5EF4-FFF2-40B4-BE49-F238E27FC236}">
                <a16:creationId xmlns:a16="http://schemas.microsoft.com/office/drawing/2014/main" id="{D80E71BA-7EBE-A74F-BC3D-6ACD19B8A93C}"/>
              </a:ext>
            </a:extLst>
          </p:cNvPr>
          <p:cNvSpPr>
            <a:spLocks noChangeArrowheads="1"/>
          </p:cNvSpPr>
          <p:nvPr userDrawn="1"/>
        </p:nvSpPr>
        <p:spPr bwMode="auto">
          <a:xfrm>
            <a:off x="9385866" y="3371902"/>
            <a:ext cx="309629"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NJ</a:t>
            </a:r>
          </a:p>
        </p:txBody>
      </p:sp>
      <p:sp>
        <p:nvSpPr>
          <p:cNvPr id="111" name="Rectangle 178">
            <a:extLst>
              <a:ext uri="{FF2B5EF4-FFF2-40B4-BE49-F238E27FC236}">
                <a16:creationId xmlns:a16="http://schemas.microsoft.com/office/drawing/2014/main" id="{539EE404-1446-D448-B061-67866DE8E79A}"/>
              </a:ext>
            </a:extLst>
          </p:cNvPr>
          <p:cNvSpPr>
            <a:spLocks noChangeArrowheads="1"/>
          </p:cNvSpPr>
          <p:nvPr userDrawn="1"/>
        </p:nvSpPr>
        <p:spPr bwMode="auto">
          <a:xfrm>
            <a:off x="9385467" y="3626954"/>
            <a:ext cx="309629"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DE</a:t>
            </a:r>
          </a:p>
        </p:txBody>
      </p:sp>
      <p:sp>
        <p:nvSpPr>
          <p:cNvPr id="112" name="Rectangle 180">
            <a:extLst>
              <a:ext uri="{FF2B5EF4-FFF2-40B4-BE49-F238E27FC236}">
                <a16:creationId xmlns:a16="http://schemas.microsoft.com/office/drawing/2014/main" id="{37F828E6-6D21-1445-A6B6-7705271F0496}"/>
              </a:ext>
            </a:extLst>
          </p:cNvPr>
          <p:cNvSpPr>
            <a:spLocks noChangeArrowheads="1"/>
          </p:cNvSpPr>
          <p:nvPr userDrawn="1"/>
        </p:nvSpPr>
        <p:spPr bwMode="auto">
          <a:xfrm>
            <a:off x="9385790" y="3880441"/>
            <a:ext cx="349705"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MD</a:t>
            </a:r>
          </a:p>
        </p:txBody>
      </p:sp>
      <p:sp>
        <p:nvSpPr>
          <p:cNvPr id="113" name="Rectangle 181">
            <a:extLst>
              <a:ext uri="{FF2B5EF4-FFF2-40B4-BE49-F238E27FC236}">
                <a16:creationId xmlns:a16="http://schemas.microsoft.com/office/drawing/2014/main" id="{DA6D7D97-89DA-1448-9C44-793B58161E16}"/>
              </a:ext>
            </a:extLst>
          </p:cNvPr>
          <p:cNvSpPr>
            <a:spLocks noChangeArrowheads="1"/>
          </p:cNvSpPr>
          <p:nvPr userDrawn="1"/>
        </p:nvSpPr>
        <p:spPr bwMode="auto">
          <a:xfrm>
            <a:off x="9385635" y="4135493"/>
            <a:ext cx="394589"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D.C.</a:t>
            </a:r>
          </a:p>
        </p:txBody>
      </p:sp>
      <p:sp>
        <p:nvSpPr>
          <p:cNvPr id="114" name="Rectangle 183">
            <a:extLst>
              <a:ext uri="{FF2B5EF4-FFF2-40B4-BE49-F238E27FC236}">
                <a16:creationId xmlns:a16="http://schemas.microsoft.com/office/drawing/2014/main" id="{949A41D9-0D25-9E49-BDDB-C39341EB00C7}"/>
              </a:ext>
            </a:extLst>
          </p:cNvPr>
          <p:cNvSpPr>
            <a:spLocks noChangeArrowheads="1"/>
          </p:cNvSpPr>
          <p:nvPr userDrawn="1"/>
        </p:nvSpPr>
        <p:spPr bwMode="auto">
          <a:xfrm>
            <a:off x="9386133" y="2608311"/>
            <a:ext cx="352911"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MA</a:t>
            </a:r>
          </a:p>
        </p:txBody>
      </p:sp>
      <p:sp>
        <p:nvSpPr>
          <p:cNvPr id="115" name="Rectangle 185">
            <a:extLst>
              <a:ext uri="{FF2B5EF4-FFF2-40B4-BE49-F238E27FC236}">
                <a16:creationId xmlns:a16="http://schemas.microsoft.com/office/drawing/2014/main" id="{2A3D6C14-D319-1844-A784-CEC219EEAF0B}"/>
              </a:ext>
            </a:extLst>
          </p:cNvPr>
          <p:cNvSpPr>
            <a:spLocks noChangeArrowheads="1"/>
          </p:cNvSpPr>
          <p:nvPr userDrawn="1"/>
        </p:nvSpPr>
        <p:spPr bwMode="auto">
          <a:xfrm>
            <a:off x="9385886" y="3116850"/>
            <a:ext cx="308027"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CT</a:t>
            </a:r>
          </a:p>
        </p:txBody>
      </p:sp>
      <p:sp>
        <p:nvSpPr>
          <p:cNvPr id="116" name="Rectangle 188">
            <a:extLst>
              <a:ext uri="{FF2B5EF4-FFF2-40B4-BE49-F238E27FC236}">
                <a16:creationId xmlns:a16="http://schemas.microsoft.com/office/drawing/2014/main" id="{F968062B-D155-EA47-9FE0-F8CA995211A8}"/>
              </a:ext>
            </a:extLst>
          </p:cNvPr>
          <p:cNvSpPr>
            <a:spLocks noChangeArrowheads="1"/>
          </p:cNvSpPr>
          <p:nvPr userDrawn="1"/>
        </p:nvSpPr>
        <p:spPr bwMode="auto">
          <a:xfrm>
            <a:off x="9385525" y="2861798"/>
            <a:ext cx="272761"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RI</a:t>
            </a:r>
          </a:p>
        </p:txBody>
      </p:sp>
      <p:sp>
        <p:nvSpPr>
          <p:cNvPr id="117" name="Rectangle 189">
            <a:extLst>
              <a:ext uri="{FF2B5EF4-FFF2-40B4-BE49-F238E27FC236}">
                <a16:creationId xmlns:a16="http://schemas.microsoft.com/office/drawing/2014/main" id="{51FA4309-002C-1744-AAE7-7E7516CD2E61}"/>
              </a:ext>
            </a:extLst>
          </p:cNvPr>
          <p:cNvSpPr>
            <a:spLocks noChangeArrowheads="1"/>
          </p:cNvSpPr>
          <p:nvPr userDrawn="1"/>
        </p:nvSpPr>
        <p:spPr bwMode="auto">
          <a:xfrm>
            <a:off x="2993751" y="4842753"/>
            <a:ext cx="324057"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AK</a:t>
            </a:r>
          </a:p>
        </p:txBody>
      </p:sp>
      <p:sp>
        <p:nvSpPr>
          <p:cNvPr id="118" name="Rectangle 190">
            <a:extLst>
              <a:ext uri="{FF2B5EF4-FFF2-40B4-BE49-F238E27FC236}">
                <a16:creationId xmlns:a16="http://schemas.microsoft.com/office/drawing/2014/main" id="{8FCB4CB9-102C-3448-9A2A-3085B80DF2B0}"/>
              </a:ext>
            </a:extLst>
          </p:cNvPr>
          <p:cNvSpPr>
            <a:spLocks noChangeArrowheads="1"/>
          </p:cNvSpPr>
          <p:nvPr userDrawn="1"/>
        </p:nvSpPr>
        <p:spPr bwMode="auto">
          <a:xfrm>
            <a:off x="3926030" y="5543755"/>
            <a:ext cx="283982"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HI</a:t>
            </a:r>
          </a:p>
        </p:txBody>
      </p:sp>
      <p:sp>
        <p:nvSpPr>
          <p:cNvPr id="120" name="Rectangle 119">
            <a:extLst>
              <a:ext uri="{FF2B5EF4-FFF2-40B4-BE49-F238E27FC236}">
                <a16:creationId xmlns:a16="http://schemas.microsoft.com/office/drawing/2014/main" id="{344FDECD-8E8F-A649-8C4C-48A173732E15}"/>
              </a:ext>
            </a:extLst>
          </p:cNvPr>
          <p:cNvSpPr/>
          <p:nvPr userDrawn="1"/>
        </p:nvSpPr>
        <p:spPr>
          <a:xfrm>
            <a:off x="9263191" y="3140540"/>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121" name="Rectangle 120">
            <a:extLst>
              <a:ext uri="{FF2B5EF4-FFF2-40B4-BE49-F238E27FC236}">
                <a16:creationId xmlns:a16="http://schemas.microsoft.com/office/drawing/2014/main" id="{D3475D57-DF27-5E4D-A739-2FD8B8DD374D}"/>
              </a:ext>
            </a:extLst>
          </p:cNvPr>
          <p:cNvSpPr/>
          <p:nvPr userDrawn="1"/>
        </p:nvSpPr>
        <p:spPr>
          <a:xfrm>
            <a:off x="9263191" y="364271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122" name="Rectangle 121">
            <a:extLst>
              <a:ext uri="{FF2B5EF4-FFF2-40B4-BE49-F238E27FC236}">
                <a16:creationId xmlns:a16="http://schemas.microsoft.com/office/drawing/2014/main" id="{305B618E-5E16-C941-B64F-12D3AA8A4CAF}"/>
              </a:ext>
            </a:extLst>
          </p:cNvPr>
          <p:cNvSpPr/>
          <p:nvPr userDrawn="1"/>
        </p:nvSpPr>
        <p:spPr>
          <a:xfrm>
            <a:off x="9263191" y="389004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123" name="Rectangle 122">
            <a:extLst>
              <a:ext uri="{FF2B5EF4-FFF2-40B4-BE49-F238E27FC236}">
                <a16:creationId xmlns:a16="http://schemas.microsoft.com/office/drawing/2014/main" id="{18BE6D83-BB7B-E944-BF0A-826E42976425}"/>
              </a:ext>
            </a:extLst>
          </p:cNvPr>
          <p:cNvSpPr/>
          <p:nvPr userDrawn="1"/>
        </p:nvSpPr>
        <p:spPr>
          <a:xfrm>
            <a:off x="9263191" y="4152376"/>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124" name="Rectangle 123">
            <a:extLst>
              <a:ext uri="{FF2B5EF4-FFF2-40B4-BE49-F238E27FC236}">
                <a16:creationId xmlns:a16="http://schemas.microsoft.com/office/drawing/2014/main" id="{7FFE4911-E297-5F4B-B514-BC540C9E15BC}"/>
              </a:ext>
            </a:extLst>
          </p:cNvPr>
          <p:cNvSpPr/>
          <p:nvPr userDrawn="1"/>
        </p:nvSpPr>
        <p:spPr>
          <a:xfrm>
            <a:off x="9263191" y="2870717"/>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125" name="Rectangle 124">
            <a:extLst>
              <a:ext uri="{FF2B5EF4-FFF2-40B4-BE49-F238E27FC236}">
                <a16:creationId xmlns:a16="http://schemas.microsoft.com/office/drawing/2014/main" id="{5CCEEA63-3A5B-5E49-988C-D671E953EECD}"/>
              </a:ext>
            </a:extLst>
          </p:cNvPr>
          <p:cNvSpPr/>
          <p:nvPr userDrawn="1"/>
        </p:nvSpPr>
        <p:spPr>
          <a:xfrm>
            <a:off x="9263191" y="237604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
        <p:nvSpPr>
          <p:cNvPr id="126" name="Rectangle 125">
            <a:extLst>
              <a:ext uri="{FF2B5EF4-FFF2-40B4-BE49-F238E27FC236}">
                <a16:creationId xmlns:a16="http://schemas.microsoft.com/office/drawing/2014/main" id="{7856AA7B-2116-4444-98BA-9EF59523F434}"/>
              </a:ext>
            </a:extLst>
          </p:cNvPr>
          <p:cNvSpPr/>
          <p:nvPr userDrawn="1"/>
        </p:nvSpPr>
        <p:spPr>
          <a:xfrm>
            <a:off x="9263191" y="2113713"/>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spTree>
    <p:extLst>
      <p:ext uri="{BB962C8B-B14F-4D97-AF65-F5344CB8AC3E}">
        <p14:creationId xmlns:p14="http://schemas.microsoft.com/office/powerpoint/2010/main" val="2969561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7DFE4E-D059-8847-A183-60ED301BBD99}"/>
              </a:ext>
            </a:extLst>
          </p:cNvPr>
          <p:cNvSpPr>
            <a:spLocks noGrp="1"/>
          </p:cNvSpPr>
          <p:nvPr>
            <p:ph type="title" hasCustomPrompt="1"/>
          </p:nvPr>
        </p:nvSpPr>
        <p:spPr>
          <a:xfrm>
            <a:off x="831850" y="663603"/>
            <a:ext cx="7909194" cy="2852737"/>
          </a:xfrm>
        </p:spPr>
        <p:txBody>
          <a:bodyPr anchor="b"/>
          <a:lstStyle>
            <a:lvl1pPr>
              <a:defRPr sz="6000">
                <a:solidFill>
                  <a:schemeClr val="bg1"/>
                </a:solidFill>
              </a:defRPr>
            </a:lvl1pPr>
          </a:lstStyle>
          <a:p>
            <a:r>
              <a:rPr lang="en-US" dirty="0"/>
              <a:t>Introduce a main concept here.</a:t>
            </a:r>
          </a:p>
        </p:txBody>
      </p:sp>
      <p:sp>
        <p:nvSpPr>
          <p:cNvPr id="10" name="Text Placeholder 2">
            <a:extLst>
              <a:ext uri="{FF2B5EF4-FFF2-40B4-BE49-F238E27FC236}">
                <a16:creationId xmlns:a16="http://schemas.microsoft.com/office/drawing/2014/main" id="{AA1AADCA-9991-2041-B7F8-94FAFF152282}"/>
              </a:ext>
            </a:extLst>
          </p:cNvPr>
          <p:cNvSpPr>
            <a:spLocks noGrp="1"/>
          </p:cNvSpPr>
          <p:nvPr>
            <p:ph type="body" idx="1" hasCustomPrompt="1"/>
          </p:nvPr>
        </p:nvSpPr>
        <p:spPr>
          <a:xfrm>
            <a:off x="831850" y="4263999"/>
            <a:ext cx="10515600" cy="1500187"/>
          </a:xfrm>
        </p:spPr>
        <p:txBody>
          <a:bodyPr>
            <a:normAutofit/>
          </a:bodyPr>
          <a:lstStyle>
            <a:lvl1pPr marL="0" indent="0">
              <a:buNone/>
              <a:defRPr sz="28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Give some brief additional context or delete this box if unnecessary.</a:t>
            </a:r>
          </a:p>
        </p:txBody>
      </p:sp>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11950"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82124498-260E-B64C-9FB2-D078A59E5575}"/>
              </a:ext>
            </a:extLst>
          </p:cNvPr>
          <p:cNvSpPr>
            <a:spLocks noGrp="1"/>
          </p:cNvSpPr>
          <p:nvPr>
            <p:ph type="dt" sz="half" idx="2"/>
          </p:nvPr>
        </p:nvSpPr>
        <p:spPr>
          <a:xfrm>
            <a:off x="831851" y="6194399"/>
            <a:ext cx="2400945" cy="375973"/>
          </a:xfrm>
          <a:prstGeom prst="rect">
            <a:avLst/>
          </a:prstGeom>
        </p:spPr>
        <p:txBody>
          <a:bodyPr/>
          <a:lstStyle>
            <a:lvl1pPr>
              <a:defRPr sz="1800">
                <a:solidFill>
                  <a:schemeClr val="bg1"/>
                </a:solidFill>
                <a:latin typeface="Century Gothic" panose="020B0502020202020204" pitchFamily="34" charset="0"/>
              </a:defRPr>
            </a:lvl1pPr>
          </a:lstStyle>
          <a:p>
            <a:r>
              <a:rPr lang="en-US"/>
              <a:t>Speaker Name</a:t>
            </a:r>
            <a:endParaRPr lang="en-US" dirty="0"/>
          </a:p>
        </p:txBody>
      </p:sp>
    </p:spTree>
    <p:extLst>
      <p:ext uri="{BB962C8B-B14F-4D97-AF65-F5344CB8AC3E}">
        <p14:creationId xmlns:p14="http://schemas.microsoft.com/office/powerpoint/2010/main" val="421353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0">
              <a:srgbClr val="796E65"/>
            </a:gs>
            <a:gs pos="100000">
              <a:schemeClr val="bg2">
                <a:lumMod val="25000"/>
              </a:schemeClr>
            </a:gs>
          </a:gsLst>
          <a:lin ang="2700000" scaled="0"/>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09600" y="1092200"/>
            <a:ext cx="10972800" cy="3962400"/>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531007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645B5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7EA2-1717-FE41-8504-3899DC0894AD}"/>
              </a:ext>
            </a:extLst>
          </p:cNvPr>
          <p:cNvSpPr>
            <a:spLocks noGrp="1"/>
          </p:cNvSpPr>
          <p:nvPr>
            <p:ph type="title" hasCustomPrompt="1"/>
          </p:nvPr>
        </p:nvSpPr>
        <p:spPr>
          <a:xfrm>
            <a:off x="831850" y="663603"/>
            <a:ext cx="7909194" cy="2852737"/>
          </a:xfrm>
        </p:spPr>
        <p:txBody>
          <a:bodyPr anchor="b"/>
          <a:lstStyle>
            <a:lvl1pPr>
              <a:defRPr sz="6000">
                <a:solidFill>
                  <a:schemeClr val="bg1"/>
                </a:solidFill>
              </a:defRPr>
            </a:lvl1pPr>
          </a:lstStyle>
          <a:p>
            <a:r>
              <a:rPr lang="en-US" dirty="0"/>
              <a:t>Introduce a main concept here.</a:t>
            </a:r>
          </a:p>
        </p:txBody>
      </p:sp>
      <p:sp>
        <p:nvSpPr>
          <p:cNvPr id="3" name="Text Placeholder 2">
            <a:extLst>
              <a:ext uri="{FF2B5EF4-FFF2-40B4-BE49-F238E27FC236}">
                <a16:creationId xmlns:a16="http://schemas.microsoft.com/office/drawing/2014/main" id="{D25BEE41-96F9-994F-ADDC-DC27ACC16475}"/>
              </a:ext>
            </a:extLst>
          </p:cNvPr>
          <p:cNvSpPr>
            <a:spLocks noGrp="1"/>
          </p:cNvSpPr>
          <p:nvPr>
            <p:ph type="body" idx="1" hasCustomPrompt="1"/>
          </p:nvPr>
        </p:nvSpPr>
        <p:spPr>
          <a:xfrm>
            <a:off x="831850" y="4263999"/>
            <a:ext cx="10515600" cy="1500187"/>
          </a:xfrm>
        </p:spPr>
        <p:txBody>
          <a:bodyPr/>
          <a:lstStyle>
            <a:lvl1pPr marL="0" indent="0">
              <a:buNone/>
              <a:defRPr sz="24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Give some brief additional context or delete this box if unnecessary.</a:t>
            </a:r>
          </a:p>
        </p:txBody>
      </p:sp>
      <p:cxnSp>
        <p:nvCxnSpPr>
          <p:cNvPr id="9" name="Straight Connector 8">
            <a:extLst>
              <a:ext uri="{FF2B5EF4-FFF2-40B4-BE49-F238E27FC236}">
                <a16:creationId xmlns:a16="http://schemas.microsoft.com/office/drawing/2014/main" id="{617BC4B0-7B43-E449-AC83-C415176E92E3}"/>
              </a:ext>
            </a:extLst>
          </p:cNvPr>
          <p:cNvCxnSpPr/>
          <p:nvPr userDrawn="1"/>
        </p:nvCxnSpPr>
        <p:spPr>
          <a:xfrm>
            <a:off x="831850" y="3890075"/>
            <a:ext cx="7909194"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D411CE55-ABC3-F24D-B3E6-D254652389D6}"/>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7770941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5C8D-3F87-424F-BBC3-FD3E06E583A9}"/>
              </a:ext>
            </a:extLst>
          </p:cNvPr>
          <p:cNvSpPr>
            <a:spLocks noGrp="1"/>
          </p:cNvSpPr>
          <p:nvPr>
            <p:ph type="ctrTitle" hasCustomPrompt="1"/>
          </p:nvPr>
        </p:nvSpPr>
        <p:spPr>
          <a:xfrm>
            <a:off x="4425696" y="1122363"/>
            <a:ext cx="6784848" cy="2387600"/>
          </a:xfrm>
        </p:spPr>
        <p:txBody>
          <a:bodyPr anchor="b"/>
          <a:lstStyle>
            <a:lvl1pPr algn="l">
              <a:defRPr sz="6000"/>
            </a:lvl1pPr>
          </a:lstStyle>
          <a:p>
            <a:r>
              <a:rPr lang="en-US" dirty="0"/>
              <a:t>Pair this template with a symbol to the left. </a:t>
            </a:r>
          </a:p>
        </p:txBody>
      </p:sp>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BDBF0BB3-9270-2C42-B71E-ED2B33279E8D}"/>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21484908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5065A8E5-9635-0845-B82B-7027D676B084}"/>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34047269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E2494001-9CBC-BD45-BEE4-3E8455BFDBE9}"/>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
        <p:nvSpPr>
          <p:cNvPr id="6" name="Title 1">
            <a:extLst>
              <a:ext uri="{FF2B5EF4-FFF2-40B4-BE49-F238E27FC236}">
                <a16:creationId xmlns:a16="http://schemas.microsoft.com/office/drawing/2014/main" id="{218B9174-2BE3-5949-B02D-1E483CCE0EE0}"/>
              </a:ext>
            </a:extLst>
          </p:cNvPr>
          <p:cNvSpPr>
            <a:spLocks noGrp="1"/>
          </p:cNvSpPr>
          <p:nvPr>
            <p:ph type="title"/>
          </p:nvPr>
        </p:nvSpPr>
        <p:spPr>
          <a:xfrm>
            <a:off x="838200" y="365126"/>
            <a:ext cx="10515600" cy="1325563"/>
          </a:xfrm>
        </p:spPr>
        <p:txBody>
          <a:bodyPr/>
          <a:lstStyle/>
          <a:p>
            <a:r>
              <a:rPr lang="en-US"/>
              <a:t>Click to edit Master title style</a:t>
            </a:r>
          </a:p>
        </p:txBody>
      </p:sp>
    </p:spTree>
    <p:extLst>
      <p:ext uri="{BB962C8B-B14F-4D97-AF65-F5344CB8AC3E}">
        <p14:creationId xmlns:p14="http://schemas.microsoft.com/office/powerpoint/2010/main" val="37781035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p:spPr>
        <p:txBody>
          <a:bodyPr anchor="ctr" anchorCtr="0">
            <a:noAutofit/>
          </a:bodyPr>
          <a:lstStyle>
            <a:lvl1pPr>
              <a:defRPr sz="13800"/>
            </a:lvl1pPr>
          </a:lstStyle>
          <a:p>
            <a:r>
              <a:rPr lang="en-US" dirty="0"/>
              <a:t>X%</a:t>
            </a:r>
          </a:p>
        </p:txBody>
      </p:sp>
      <p:sp>
        <p:nvSpPr>
          <p:cNvPr id="3" name="Date Placeholder 2">
            <a:extLst>
              <a:ext uri="{FF2B5EF4-FFF2-40B4-BE49-F238E27FC236}">
                <a16:creationId xmlns:a16="http://schemas.microsoft.com/office/drawing/2014/main" id="{0F80ACF2-9C19-294A-8E61-121858702D19}"/>
              </a:ext>
            </a:extLst>
          </p:cNvPr>
          <p:cNvSpPr>
            <a:spLocks noGrp="1"/>
          </p:cNvSpPr>
          <p:nvPr>
            <p:ph type="dt" sz="half" idx="10"/>
          </p:nvPr>
        </p:nvSpPr>
        <p:spPr/>
        <p:txBody>
          <a:bodyPr/>
          <a:lstStyle/>
          <a:p>
            <a:r>
              <a:rPr lang="en-US"/>
              <a:t>www.ecs.org    |    @EdCommission</a:t>
            </a:r>
            <a:endParaRPr lang="en-US" dirty="0"/>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p:spPr>
        <p:txBody>
          <a:bodyPr anchor="ctr" anchorCtr="0"/>
          <a:lstStyle>
            <a:lvl1pPr marL="0" indent="0">
              <a:buNone/>
              <a:defRPr sz="7200" b="1"/>
            </a:lvl1pPr>
          </a:lstStyle>
          <a:p>
            <a:pPr lvl="0"/>
            <a:r>
              <a:rPr lang="en-US" dirty="0"/>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1"/>
            <a:ext cx="4273550" cy="1033463"/>
          </a:xfrm>
        </p:spPr>
        <p:txBody>
          <a:bodyPr anchor="ctr" anchorCtr="0"/>
          <a:lstStyle>
            <a:lvl1pPr marL="0" indent="0">
              <a:buNone/>
              <a:defRPr/>
            </a:lvl1pPr>
          </a:lstStyle>
          <a:p>
            <a:r>
              <a:rPr lang="en-US" sz="2800" b="0" dirty="0"/>
              <a:t>This is what they do or what the % means.</a:t>
            </a:r>
          </a:p>
        </p:txBody>
      </p:sp>
    </p:spTree>
    <p:extLst>
      <p:ext uri="{BB962C8B-B14F-4D97-AF65-F5344CB8AC3E}">
        <p14:creationId xmlns:p14="http://schemas.microsoft.com/office/powerpoint/2010/main" val="3594569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582990" y="476250"/>
            <a:ext cx="4762501" cy="573405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40"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88066861"/>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89000" y="2266950"/>
            <a:ext cx="10414000" cy="23241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90232430"/>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7DFE4E-D059-8847-A183-60ED301BBD99}"/>
              </a:ext>
            </a:extLst>
          </p:cNvPr>
          <p:cNvSpPr>
            <a:spLocks noGrp="1"/>
          </p:cNvSpPr>
          <p:nvPr>
            <p:ph type="title" hasCustomPrompt="1"/>
          </p:nvPr>
        </p:nvSpPr>
        <p:spPr>
          <a:xfrm>
            <a:off x="831850" y="663602"/>
            <a:ext cx="7909194" cy="2852737"/>
          </a:xfrm>
          <a:prstGeom prst="rect">
            <a:avLst/>
          </a:prstGeom>
        </p:spPr>
        <p:txBody>
          <a:bodyPr anchor="b"/>
          <a:lstStyle>
            <a:lvl1pPr>
              <a:defRPr sz="6000">
                <a:solidFill>
                  <a:schemeClr val="tx1"/>
                </a:solidFill>
              </a:defRPr>
            </a:lvl1pPr>
          </a:lstStyle>
          <a:p>
            <a:r>
              <a:rPr lang="en-US" dirty="0"/>
              <a:t>Introduce a main concept here.</a:t>
            </a:r>
          </a:p>
        </p:txBody>
      </p:sp>
      <p:sp>
        <p:nvSpPr>
          <p:cNvPr id="10" name="Text Placeholder 2">
            <a:extLst>
              <a:ext uri="{FF2B5EF4-FFF2-40B4-BE49-F238E27FC236}">
                <a16:creationId xmlns:a16="http://schemas.microsoft.com/office/drawing/2014/main" id="{AA1AADCA-9991-2041-B7F8-94FAFF152282}"/>
              </a:ext>
            </a:extLst>
          </p:cNvPr>
          <p:cNvSpPr>
            <a:spLocks noGrp="1"/>
          </p:cNvSpPr>
          <p:nvPr>
            <p:ph type="body" idx="1" hasCustomPrompt="1"/>
          </p:nvPr>
        </p:nvSpPr>
        <p:spPr>
          <a:xfrm>
            <a:off x="831850" y="4263998"/>
            <a:ext cx="10515600" cy="1500187"/>
          </a:xfrm>
          <a:prstGeom prst="rect">
            <a:avLst/>
          </a:prstGeo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Give some brief additional context or delete this box if unnecessary.</a:t>
            </a:r>
          </a:p>
        </p:txBody>
      </p:sp>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11950"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CBEC32D-2F2C-4344-82E9-52F67CD8A495}"/>
              </a:ext>
            </a:extLst>
          </p:cNvPr>
          <p:cNvSpPr>
            <a:spLocks noGrp="1"/>
          </p:cNvSpPr>
          <p:nvPr>
            <p:ph type="ftr" sz="quarter" idx="10"/>
          </p:nvPr>
        </p:nvSpPr>
        <p:spPr/>
        <p:txBody>
          <a:bodyPr/>
          <a:lstStyle/>
          <a:p>
            <a:r>
              <a:rPr lang="en-US"/>
              <a:t>www.ecs.org    |    @EdCommission</a:t>
            </a:r>
            <a:endParaRPr lang="en-US" dirty="0"/>
          </a:p>
        </p:txBody>
      </p:sp>
    </p:spTree>
    <p:extLst>
      <p:ext uri="{BB962C8B-B14F-4D97-AF65-F5344CB8AC3E}">
        <p14:creationId xmlns:p14="http://schemas.microsoft.com/office/powerpoint/2010/main" val="38841507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5C8D-3F87-424F-BBC3-FD3E06E583A9}"/>
              </a:ext>
            </a:extLst>
          </p:cNvPr>
          <p:cNvSpPr>
            <a:spLocks noGrp="1"/>
          </p:cNvSpPr>
          <p:nvPr>
            <p:ph type="ctrTitle" hasCustomPrompt="1"/>
          </p:nvPr>
        </p:nvSpPr>
        <p:spPr>
          <a:xfrm>
            <a:off x="4425696" y="1122363"/>
            <a:ext cx="6784848" cy="2387600"/>
          </a:xfrm>
          <a:prstGeom prst="rect">
            <a:avLst/>
          </a:prstGeom>
        </p:spPr>
        <p:txBody>
          <a:bodyPr anchor="b"/>
          <a:lstStyle>
            <a:lvl1pPr algn="l">
              <a:defRPr sz="6000"/>
            </a:lvl1pPr>
          </a:lstStyle>
          <a:p>
            <a:r>
              <a:rPr lang="en-US" dirty="0"/>
              <a:t>Pair this template with a symbol to the left. </a:t>
            </a:r>
          </a:p>
        </p:txBody>
      </p:sp>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DCB679BA-FBF2-6E4E-B06F-2922C9C02889}"/>
              </a:ext>
            </a:extLst>
          </p:cNvPr>
          <p:cNvSpPr>
            <a:spLocks noGrp="1"/>
          </p:cNvSpPr>
          <p:nvPr>
            <p:ph type="ftr" sz="quarter" idx="10"/>
          </p:nvPr>
        </p:nvSpPr>
        <p:spPr/>
        <p:txBody>
          <a:bodyPr/>
          <a:lstStyle/>
          <a:p>
            <a:r>
              <a:rPr lang="en-US"/>
              <a:t>www.ecs.org    |    @EdCommission</a:t>
            </a:r>
            <a:endParaRPr lang="en-US" dirty="0"/>
          </a:p>
        </p:txBody>
      </p:sp>
    </p:spTree>
    <p:extLst>
      <p:ext uri="{BB962C8B-B14F-4D97-AF65-F5344CB8AC3E}">
        <p14:creationId xmlns:p14="http://schemas.microsoft.com/office/powerpoint/2010/main" val="9493306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a:xfrm>
            <a:off x="838200" y="365125"/>
            <a:ext cx="10515600" cy="1460500"/>
          </a:xfrm>
          <a:prstGeom prst="rect">
            <a:avLst/>
          </a:prstGeom>
        </p:spPr>
        <p:txBody>
          <a:bodyPr>
            <a:normAutofit/>
          </a:bodyPr>
          <a:lstStyle>
            <a:lvl1pPr>
              <a:defRPr sz="4500"/>
            </a:lvl1pPr>
          </a:lstStyle>
          <a:p>
            <a:r>
              <a:rPr lang="en-US" dirty="0"/>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a:xfrm>
            <a:off x="838200" y="1825625"/>
            <a:ext cx="10515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628D47EC-124A-3848-9E06-94775F0A75F0}"/>
              </a:ext>
            </a:extLst>
          </p:cNvPr>
          <p:cNvSpPr>
            <a:spLocks noGrp="1"/>
          </p:cNvSpPr>
          <p:nvPr>
            <p:ph type="ftr" sz="quarter" idx="10"/>
          </p:nvPr>
        </p:nvSpPr>
        <p:spPr/>
        <p:txBody>
          <a:bodyPr/>
          <a:lstStyle/>
          <a:p>
            <a:r>
              <a:rPr lang="en-US"/>
              <a:t>www.ecs.org    |    @EdCommission</a:t>
            </a:r>
            <a:endParaRPr lang="en-US" dirty="0"/>
          </a:p>
        </p:txBody>
      </p:sp>
    </p:spTree>
    <p:extLst>
      <p:ext uri="{BB962C8B-B14F-4D97-AF65-F5344CB8AC3E}">
        <p14:creationId xmlns:p14="http://schemas.microsoft.com/office/powerpoint/2010/main" val="364641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E2494001-9CBC-BD45-BEE4-3E8455BFDBE9}"/>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
        <p:nvSpPr>
          <p:cNvPr id="6" name="Title 1">
            <a:extLst>
              <a:ext uri="{FF2B5EF4-FFF2-40B4-BE49-F238E27FC236}">
                <a16:creationId xmlns:a16="http://schemas.microsoft.com/office/drawing/2014/main" id="{218B9174-2BE3-5949-B02D-1E483CCE0EE0}"/>
              </a:ext>
            </a:extLst>
          </p:cNvPr>
          <p:cNvSpPr>
            <a:spLocks noGrp="1"/>
          </p:cNvSpPr>
          <p:nvPr>
            <p:ph type="title"/>
          </p:nvPr>
        </p:nvSpPr>
        <p:spPr>
          <a:xfrm>
            <a:off x="838200" y="365125"/>
            <a:ext cx="10515600" cy="1325563"/>
          </a:xfrm>
        </p:spPr>
        <p:txBody>
          <a:bodyPr/>
          <a:lstStyle/>
          <a:p>
            <a:r>
              <a:rPr lang="en-US"/>
              <a:t>Click to edit Master title style</a:t>
            </a:r>
          </a:p>
        </p:txBody>
      </p:sp>
    </p:spTree>
    <p:extLst>
      <p:ext uri="{BB962C8B-B14F-4D97-AF65-F5344CB8AC3E}">
        <p14:creationId xmlns:p14="http://schemas.microsoft.com/office/powerpoint/2010/main" val="9059413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26CB-A565-9B41-BD7A-F1FBAF973173}"/>
              </a:ext>
            </a:extLst>
          </p:cNvPr>
          <p:cNvSpPr>
            <a:spLocks noGrp="1"/>
          </p:cNvSpPr>
          <p:nvPr>
            <p:ph type="title" hasCustomPrompt="1"/>
          </p:nvPr>
        </p:nvSpPr>
        <p:spPr>
          <a:xfrm>
            <a:off x="887691" y="1161287"/>
            <a:ext cx="4273296" cy="1463040"/>
          </a:xfrm>
          <a:prstGeom prst="rect">
            <a:avLst/>
          </a:prstGeom>
        </p:spPr>
        <p:txBody>
          <a:bodyPr anchor="ctr" anchorCtr="0">
            <a:noAutofit/>
          </a:bodyPr>
          <a:lstStyle>
            <a:lvl1pPr>
              <a:defRPr sz="13800"/>
            </a:lvl1pPr>
          </a:lstStyle>
          <a:p>
            <a:r>
              <a:rPr lang="en-US" dirty="0"/>
              <a:t>X%</a:t>
            </a:r>
          </a:p>
        </p:txBody>
      </p:sp>
      <p:sp>
        <p:nvSpPr>
          <p:cNvPr id="11" name="Text Placeholder 10">
            <a:extLst>
              <a:ext uri="{FF2B5EF4-FFF2-40B4-BE49-F238E27FC236}">
                <a16:creationId xmlns:a16="http://schemas.microsoft.com/office/drawing/2014/main" id="{1CA7E6F0-A3DB-464F-A3EC-3651643D9ED2}"/>
              </a:ext>
            </a:extLst>
          </p:cNvPr>
          <p:cNvSpPr>
            <a:spLocks noGrp="1"/>
          </p:cNvSpPr>
          <p:nvPr>
            <p:ph type="body" sz="quarter" idx="11" hasCustomPrompt="1"/>
          </p:nvPr>
        </p:nvSpPr>
        <p:spPr>
          <a:xfrm>
            <a:off x="887413" y="2816225"/>
            <a:ext cx="4273550" cy="960120"/>
          </a:xfrm>
          <a:prstGeom prst="rect">
            <a:avLst/>
          </a:prstGeom>
        </p:spPr>
        <p:txBody>
          <a:bodyPr anchor="ctr" anchorCtr="0"/>
          <a:lstStyle>
            <a:lvl1pPr marL="0" indent="0">
              <a:buNone/>
              <a:defRPr sz="7200" b="1"/>
            </a:lvl1pPr>
          </a:lstStyle>
          <a:p>
            <a:pPr lvl="0"/>
            <a:r>
              <a:rPr lang="en-US" dirty="0"/>
              <a:t>States</a:t>
            </a:r>
          </a:p>
        </p:txBody>
      </p:sp>
      <p:sp>
        <p:nvSpPr>
          <p:cNvPr id="13" name="Text Placeholder 12">
            <a:extLst>
              <a:ext uri="{FF2B5EF4-FFF2-40B4-BE49-F238E27FC236}">
                <a16:creationId xmlns:a16="http://schemas.microsoft.com/office/drawing/2014/main" id="{7DE9194C-63D1-3E4B-8B34-C8A02792BA31}"/>
              </a:ext>
            </a:extLst>
          </p:cNvPr>
          <p:cNvSpPr>
            <a:spLocks noGrp="1"/>
          </p:cNvSpPr>
          <p:nvPr>
            <p:ph type="body" sz="quarter" idx="12" hasCustomPrompt="1"/>
          </p:nvPr>
        </p:nvSpPr>
        <p:spPr>
          <a:xfrm>
            <a:off x="887413" y="3968750"/>
            <a:ext cx="4273550" cy="1033463"/>
          </a:xfrm>
          <a:prstGeom prst="rect">
            <a:avLst/>
          </a:prstGeom>
        </p:spPr>
        <p:txBody>
          <a:bodyPr anchor="ctr" anchorCtr="0"/>
          <a:lstStyle>
            <a:lvl1pPr marL="0" indent="0">
              <a:buNone/>
              <a:defRPr/>
            </a:lvl1pPr>
          </a:lstStyle>
          <a:p>
            <a:r>
              <a:rPr lang="en-US" sz="2800" b="0" dirty="0"/>
              <a:t>This is what they do or what the % means.</a:t>
            </a:r>
          </a:p>
        </p:txBody>
      </p:sp>
      <p:pic>
        <p:nvPicPr>
          <p:cNvPr id="6" name="Picture 5">
            <a:extLst>
              <a:ext uri="{FF2B5EF4-FFF2-40B4-BE49-F238E27FC236}">
                <a16:creationId xmlns:a16="http://schemas.microsoft.com/office/drawing/2014/main" id="{626320F5-A63C-3D41-8574-4737044AE43D}"/>
              </a:ext>
            </a:extLst>
          </p:cNvPr>
          <p:cNvPicPr>
            <a:picLocks noChangeAspect="1"/>
          </p:cNvPicPr>
          <p:nvPr userDrawn="1"/>
        </p:nvPicPr>
        <p:blipFill>
          <a:blip r:embed="rId2"/>
          <a:stretch>
            <a:fillRect/>
          </a:stretch>
        </p:blipFill>
        <p:spPr>
          <a:xfrm>
            <a:off x="9489482" y="6185515"/>
            <a:ext cx="2512016" cy="542981"/>
          </a:xfrm>
          <a:prstGeom prst="rect">
            <a:avLst/>
          </a:prstGeom>
        </p:spPr>
      </p:pic>
      <p:sp>
        <p:nvSpPr>
          <p:cNvPr id="3" name="Footer Placeholder 2">
            <a:extLst>
              <a:ext uri="{FF2B5EF4-FFF2-40B4-BE49-F238E27FC236}">
                <a16:creationId xmlns:a16="http://schemas.microsoft.com/office/drawing/2014/main" id="{EBA864FD-0B73-E441-A089-085E829C9EE0}"/>
              </a:ext>
            </a:extLst>
          </p:cNvPr>
          <p:cNvSpPr>
            <a:spLocks noGrp="1"/>
          </p:cNvSpPr>
          <p:nvPr>
            <p:ph type="ftr" sz="quarter" idx="13"/>
          </p:nvPr>
        </p:nvSpPr>
        <p:spPr/>
        <p:txBody>
          <a:bodyPr/>
          <a:lstStyle/>
          <a:p>
            <a:r>
              <a:rPr lang="en-US"/>
              <a:t>www.ecs.org    |    @EdCommission</a:t>
            </a:r>
            <a:endParaRPr lang="en-US" dirty="0"/>
          </a:p>
        </p:txBody>
      </p:sp>
    </p:spTree>
    <p:extLst>
      <p:ext uri="{BB962C8B-B14F-4D97-AF65-F5344CB8AC3E}">
        <p14:creationId xmlns:p14="http://schemas.microsoft.com/office/powerpoint/2010/main" val="37809626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chemeClr val="bg1"/>
        </a:solidFill>
        <a:effectLst/>
      </p:bgPr>
    </p:bg>
    <p:spTree>
      <p:nvGrpSpPr>
        <p:cNvPr id="1" name=""/>
        <p:cNvGrpSpPr/>
        <p:nvPr/>
      </p:nvGrpSpPr>
      <p:grpSpPr>
        <a:xfrm>
          <a:off x="0" y="0"/>
          <a:ext cx="0" cy="0"/>
          <a:chOff x="0" y="0"/>
          <a:chExt cx="0" cy="0"/>
        </a:xfrm>
      </p:grpSpPr>
      <p:sp>
        <p:nvSpPr>
          <p:cNvPr id="4" name="Title 5"/>
          <p:cNvSpPr>
            <a:spLocks noGrp="1"/>
          </p:cNvSpPr>
          <p:nvPr>
            <p:ph type="title"/>
          </p:nvPr>
        </p:nvSpPr>
        <p:spPr>
          <a:xfrm>
            <a:off x="711200" y="1092200"/>
            <a:ext cx="10972800" cy="3962400"/>
          </a:xfrm>
          <a:prstGeom prst="rect">
            <a:avLst/>
          </a:prstGeom>
        </p:spPr>
        <p:txBody>
          <a:bodyPr/>
          <a:lstStyle>
            <a:lvl1pPr algn="ctr">
              <a:defRPr/>
            </a:lvl1pPr>
          </a:lstStyle>
          <a:p>
            <a:r>
              <a:rPr lang="en-US"/>
              <a:t>Click to edit Master title style</a:t>
            </a:r>
          </a:p>
        </p:txBody>
      </p:sp>
      <p:pic>
        <p:nvPicPr>
          <p:cNvPr id="3" name="Picture 2">
            <a:extLst>
              <a:ext uri="{FF2B5EF4-FFF2-40B4-BE49-F238E27FC236}">
                <a16:creationId xmlns:a16="http://schemas.microsoft.com/office/drawing/2014/main" id="{8CD3D558-577D-2740-93DE-757165700EC7}"/>
              </a:ext>
            </a:extLst>
          </p:cNvPr>
          <p:cNvPicPr>
            <a:picLocks noChangeAspect="1"/>
          </p:cNvPicPr>
          <p:nvPr userDrawn="1"/>
        </p:nvPicPr>
        <p:blipFill>
          <a:blip r:embed="rId2"/>
          <a:stretch>
            <a:fillRect/>
          </a:stretch>
        </p:blipFill>
        <p:spPr>
          <a:xfrm>
            <a:off x="9489482" y="6185515"/>
            <a:ext cx="2512016" cy="542981"/>
          </a:xfrm>
          <a:prstGeom prst="rect">
            <a:avLst/>
          </a:prstGeom>
        </p:spPr>
      </p:pic>
      <p:sp>
        <p:nvSpPr>
          <p:cNvPr id="2" name="Footer Placeholder 1">
            <a:extLst>
              <a:ext uri="{FF2B5EF4-FFF2-40B4-BE49-F238E27FC236}">
                <a16:creationId xmlns:a16="http://schemas.microsoft.com/office/drawing/2014/main" id="{3019486A-8A91-874C-A98B-21349CA04571}"/>
              </a:ext>
            </a:extLst>
          </p:cNvPr>
          <p:cNvSpPr>
            <a:spLocks noGrp="1"/>
          </p:cNvSpPr>
          <p:nvPr>
            <p:ph type="ftr" sz="quarter" idx="10"/>
          </p:nvPr>
        </p:nvSpPr>
        <p:spPr/>
        <p:txBody>
          <a:bodyPr/>
          <a:lstStyle/>
          <a:p>
            <a:r>
              <a:rPr lang="en-US"/>
              <a:t>www.ecs.org    |    @EdCommission</a:t>
            </a:r>
            <a:endParaRPr lang="en-US" dirty="0"/>
          </a:p>
        </p:txBody>
      </p:sp>
    </p:spTree>
    <p:extLst>
      <p:ext uri="{BB962C8B-B14F-4D97-AF65-F5344CB8AC3E}">
        <p14:creationId xmlns:p14="http://schemas.microsoft.com/office/powerpoint/2010/main" val="27457442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18B9174-2BE3-5949-B02D-1E483CCE0E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pic>
        <p:nvPicPr>
          <p:cNvPr id="4" name="Picture 3">
            <a:extLst>
              <a:ext uri="{FF2B5EF4-FFF2-40B4-BE49-F238E27FC236}">
                <a16:creationId xmlns:a16="http://schemas.microsoft.com/office/drawing/2014/main" id="{ED3817AF-624F-AD4D-8CD3-0B77DE03BED0}"/>
              </a:ext>
            </a:extLst>
          </p:cNvPr>
          <p:cNvPicPr>
            <a:picLocks noChangeAspect="1"/>
          </p:cNvPicPr>
          <p:nvPr userDrawn="1"/>
        </p:nvPicPr>
        <p:blipFill>
          <a:blip r:embed="rId2"/>
          <a:stretch>
            <a:fillRect/>
          </a:stretch>
        </p:blipFill>
        <p:spPr>
          <a:xfrm>
            <a:off x="9489482" y="6185515"/>
            <a:ext cx="2512016" cy="542981"/>
          </a:xfrm>
          <a:prstGeom prst="rect">
            <a:avLst/>
          </a:prstGeom>
        </p:spPr>
      </p:pic>
      <p:sp>
        <p:nvSpPr>
          <p:cNvPr id="2" name="Footer Placeholder 1">
            <a:extLst>
              <a:ext uri="{FF2B5EF4-FFF2-40B4-BE49-F238E27FC236}">
                <a16:creationId xmlns:a16="http://schemas.microsoft.com/office/drawing/2014/main" id="{427D8E11-6763-8644-8763-82C509CB39A6}"/>
              </a:ext>
            </a:extLst>
          </p:cNvPr>
          <p:cNvSpPr>
            <a:spLocks noGrp="1"/>
          </p:cNvSpPr>
          <p:nvPr>
            <p:ph type="ftr" sz="quarter" idx="10"/>
          </p:nvPr>
        </p:nvSpPr>
        <p:spPr/>
        <p:txBody>
          <a:bodyPr/>
          <a:lstStyle/>
          <a:p>
            <a:r>
              <a:rPr lang="en-US"/>
              <a:t>www.ecs.org    |    @EdCommission</a:t>
            </a:r>
            <a:endParaRPr lang="en-US" dirty="0"/>
          </a:p>
        </p:txBody>
      </p:sp>
    </p:spTree>
    <p:extLst>
      <p:ext uri="{BB962C8B-B14F-4D97-AF65-F5344CB8AC3E}">
        <p14:creationId xmlns:p14="http://schemas.microsoft.com/office/powerpoint/2010/main" val="13083704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4912F1-032D-FC4C-8FE0-1C7C9F53C5F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291" b="11405"/>
          <a:stretch/>
        </p:blipFill>
        <p:spPr>
          <a:xfrm>
            <a:off x="0" y="1835888"/>
            <a:ext cx="12209943" cy="5022112"/>
          </a:xfrm>
          <a:prstGeom prst="rect">
            <a:avLst/>
          </a:prstGeom>
        </p:spPr>
      </p:pic>
      <p:sp>
        <p:nvSpPr>
          <p:cNvPr id="2" name="Title 1">
            <a:extLst>
              <a:ext uri="{FF2B5EF4-FFF2-40B4-BE49-F238E27FC236}">
                <a16:creationId xmlns:a16="http://schemas.microsoft.com/office/drawing/2014/main" id="{7CE3139F-BE8B-9040-AAE5-1EA63B31DE18}"/>
              </a:ext>
            </a:extLst>
          </p:cNvPr>
          <p:cNvSpPr>
            <a:spLocks noGrp="1"/>
          </p:cNvSpPr>
          <p:nvPr>
            <p:ph type="title" hasCustomPrompt="1"/>
          </p:nvPr>
        </p:nvSpPr>
        <p:spPr>
          <a:xfrm>
            <a:off x="838200" y="951279"/>
            <a:ext cx="5573889" cy="1322998"/>
          </a:xfrm>
          <a:prstGeom prst="rect">
            <a:avLst/>
          </a:prstGeom>
        </p:spPr>
        <p:txBody>
          <a:bodyPr/>
          <a:lstStyle/>
          <a:p>
            <a:r>
              <a:rPr lang="en-US" dirty="0"/>
              <a:t>Who we are.</a:t>
            </a:r>
          </a:p>
        </p:txBody>
      </p:sp>
      <p:sp>
        <p:nvSpPr>
          <p:cNvPr id="4" name="Title 1">
            <a:extLst>
              <a:ext uri="{FF2B5EF4-FFF2-40B4-BE49-F238E27FC236}">
                <a16:creationId xmlns:a16="http://schemas.microsoft.com/office/drawing/2014/main" id="{9067CF44-FD2E-BF4D-816A-19A931003A04}"/>
              </a:ext>
            </a:extLst>
          </p:cNvPr>
          <p:cNvSpPr txBox="1">
            <a:spLocks/>
          </p:cNvSpPr>
          <p:nvPr userDrawn="1"/>
        </p:nvSpPr>
        <p:spPr>
          <a:xfrm>
            <a:off x="838200" y="2960729"/>
            <a:ext cx="5573889" cy="183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pPr>
              <a:lnSpc>
                <a:spcPct val="130000"/>
              </a:lnSpc>
            </a:pPr>
            <a:r>
              <a:rPr lang="en-US" sz="3000" b="0" dirty="0"/>
              <a:t>The essential, indispensable member of any team addressing education policy.</a:t>
            </a:r>
          </a:p>
        </p:txBody>
      </p:sp>
      <p:cxnSp>
        <p:nvCxnSpPr>
          <p:cNvPr id="7" name="Straight Connector 6">
            <a:extLst>
              <a:ext uri="{FF2B5EF4-FFF2-40B4-BE49-F238E27FC236}">
                <a16:creationId xmlns:a16="http://schemas.microsoft.com/office/drawing/2014/main" id="{C2607D15-E294-F840-8CDB-0BE7F439EB73}"/>
              </a:ext>
            </a:extLst>
          </p:cNvPr>
          <p:cNvCxnSpPr/>
          <p:nvPr userDrawn="1"/>
        </p:nvCxnSpPr>
        <p:spPr>
          <a:xfrm>
            <a:off x="838199" y="2890390"/>
            <a:ext cx="5573889" cy="0"/>
          </a:xfrm>
          <a:prstGeom prst="line">
            <a:avLst/>
          </a:prstGeom>
          <a:ln w="38100" cap="rnd">
            <a:solidFill>
              <a:srgbClr val="97478A"/>
            </a:solidFill>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FC305AF-409F-3F4F-96BE-69DB6921B2F3}"/>
              </a:ext>
            </a:extLst>
          </p:cNvPr>
          <p:cNvPicPr>
            <a:picLocks noChangeAspect="1"/>
          </p:cNvPicPr>
          <p:nvPr userDrawn="1"/>
        </p:nvPicPr>
        <p:blipFill>
          <a:blip r:embed="rId3">
            <a:biLevel thresh="25000"/>
          </a:blip>
          <a:stretch>
            <a:fillRect/>
          </a:stretch>
        </p:blipFill>
        <p:spPr>
          <a:xfrm>
            <a:off x="9489482" y="6185515"/>
            <a:ext cx="2512016" cy="542982"/>
          </a:xfrm>
          <a:prstGeom prst="rect">
            <a:avLst/>
          </a:prstGeom>
        </p:spPr>
      </p:pic>
      <p:sp>
        <p:nvSpPr>
          <p:cNvPr id="10" name="TextBox 9">
            <a:extLst>
              <a:ext uri="{FF2B5EF4-FFF2-40B4-BE49-F238E27FC236}">
                <a16:creationId xmlns:a16="http://schemas.microsoft.com/office/drawing/2014/main" id="{3313A521-0FE6-6544-8C5F-285E92F83CD5}"/>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www.ecs.org    |    @EdCommission</a:t>
            </a:r>
          </a:p>
        </p:txBody>
      </p:sp>
    </p:spTree>
    <p:extLst>
      <p:ext uri="{BB962C8B-B14F-4D97-AF65-F5344CB8AC3E}">
        <p14:creationId xmlns:p14="http://schemas.microsoft.com/office/powerpoint/2010/main" val="4607430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8" name="Picture 7" descr="A picture containing object&#10;&#10;Description automatically generated">
            <a:extLst>
              <a:ext uri="{FF2B5EF4-FFF2-40B4-BE49-F238E27FC236}">
                <a16:creationId xmlns:a16="http://schemas.microsoft.com/office/drawing/2014/main" id="{DAD53F92-483B-2C42-8F7D-0272BB2E8547}"/>
              </a:ext>
            </a:extLst>
          </p:cNvPr>
          <p:cNvPicPr>
            <a:picLocks noChangeAspect="1"/>
          </p:cNvPicPr>
          <p:nvPr userDrawn="1"/>
        </p:nvPicPr>
        <p:blipFill>
          <a:blip r:embed="rId2"/>
          <a:stretch>
            <a:fillRect/>
          </a:stretch>
        </p:blipFill>
        <p:spPr>
          <a:xfrm>
            <a:off x="0" y="437205"/>
            <a:ext cx="12192000" cy="6019800"/>
          </a:xfrm>
          <a:prstGeom prst="rect">
            <a:avLst/>
          </a:prstGeom>
        </p:spPr>
      </p:pic>
      <p:sp>
        <p:nvSpPr>
          <p:cNvPr id="2" name="Title 1">
            <a:extLst>
              <a:ext uri="{FF2B5EF4-FFF2-40B4-BE49-F238E27FC236}">
                <a16:creationId xmlns:a16="http://schemas.microsoft.com/office/drawing/2014/main" id="{7CE3139F-BE8B-9040-AAE5-1EA63B31DE18}"/>
              </a:ext>
            </a:extLst>
          </p:cNvPr>
          <p:cNvSpPr>
            <a:spLocks noGrp="1"/>
          </p:cNvSpPr>
          <p:nvPr>
            <p:ph type="title" hasCustomPrompt="1"/>
          </p:nvPr>
        </p:nvSpPr>
        <p:spPr>
          <a:xfrm>
            <a:off x="838200" y="951279"/>
            <a:ext cx="5573889" cy="1322998"/>
          </a:xfrm>
          <a:prstGeom prst="rect">
            <a:avLst/>
          </a:prstGeom>
        </p:spPr>
        <p:txBody>
          <a:bodyPr/>
          <a:lstStyle/>
          <a:p>
            <a:r>
              <a:rPr lang="en-US" dirty="0"/>
              <a:t>What we do.</a:t>
            </a:r>
          </a:p>
        </p:txBody>
      </p:sp>
      <p:sp>
        <p:nvSpPr>
          <p:cNvPr id="4" name="Title 1">
            <a:extLst>
              <a:ext uri="{FF2B5EF4-FFF2-40B4-BE49-F238E27FC236}">
                <a16:creationId xmlns:a16="http://schemas.microsoft.com/office/drawing/2014/main" id="{9067CF44-FD2E-BF4D-816A-19A931003A04}"/>
              </a:ext>
            </a:extLst>
          </p:cNvPr>
          <p:cNvSpPr txBox="1">
            <a:spLocks/>
          </p:cNvSpPr>
          <p:nvPr userDrawn="1"/>
        </p:nvSpPr>
        <p:spPr>
          <a:xfrm>
            <a:off x="838198" y="3050604"/>
            <a:ext cx="6379725" cy="183401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pPr algn="l">
              <a:lnSpc>
                <a:spcPct val="140000"/>
              </a:lnSpc>
            </a:pPr>
            <a:r>
              <a:rPr lang="en-US" sz="2400" b="0" dirty="0">
                <a:solidFill>
                  <a:schemeClr val="tx1"/>
                </a:solidFill>
                <a:latin typeface="Century Gothic" charset="0"/>
                <a:ea typeface="Century Gothic" charset="0"/>
                <a:cs typeface="Century Gothic" charset="0"/>
              </a:rPr>
              <a:t>We believe in the power of learning from experience and we know informed policymakers create better education policy.</a:t>
            </a:r>
            <a:endParaRPr lang="en-US" sz="2400" b="0" baseline="30000" dirty="0">
              <a:solidFill>
                <a:schemeClr val="tx1"/>
              </a:solidFill>
              <a:latin typeface="Century Gothic" charset="0"/>
              <a:ea typeface="Century Gothic" charset="0"/>
              <a:cs typeface="Century Gothic" charset="0"/>
            </a:endParaRPr>
          </a:p>
        </p:txBody>
      </p:sp>
      <p:cxnSp>
        <p:nvCxnSpPr>
          <p:cNvPr id="7" name="Straight Connector 6">
            <a:extLst>
              <a:ext uri="{FF2B5EF4-FFF2-40B4-BE49-F238E27FC236}">
                <a16:creationId xmlns:a16="http://schemas.microsoft.com/office/drawing/2014/main" id="{C2607D15-E294-F840-8CDB-0BE7F439EB73}"/>
              </a:ext>
            </a:extLst>
          </p:cNvPr>
          <p:cNvCxnSpPr/>
          <p:nvPr userDrawn="1"/>
        </p:nvCxnSpPr>
        <p:spPr>
          <a:xfrm>
            <a:off x="838199" y="2890390"/>
            <a:ext cx="5573889" cy="0"/>
          </a:xfrm>
          <a:prstGeom prst="line">
            <a:avLst/>
          </a:prstGeom>
          <a:ln w="38100" cap="rnd">
            <a:solidFill>
              <a:srgbClr val="E48123"/>
            </a:solidFill>
            <a:round/>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A52FB15B-719F-7649-B87D-09470889F888}"/>
              </a:ext>
            </a:extLst>
          </p:cNvPr>
          <p:cNvSpPr>
            <a:spLocks noGrp="1"/>
          </p:cNvSpPr>
          <p:nvPr>
            <p:ph type="ftr" sz="quarter" idx="10"/>
          </p:nvPr>
        </p:nvSpPr>
        <p:spPr/>
        <p:txBody>
          <a:bodyPr/>
          <a:lstStyle/>
          <a:p>
            <a:r>
              <a:rPr lang="en-US"/>
              <a:t>www.ecs.org    |    @EdCommission</a:t>
            </a:r>
            <a:endParaRPr lang="en-US" dirty="0"/>
          </a:p>
        </p:txBody>
      </p:sp>
    </p:spTree>
    <p:extLst>
      <p:ext uri="{BB962C8B-B14F-4D97-AF65-F5344CB8AC3E}">
        <p14:creationId xmlns:p14="http://schemas.microsoft.com/office/powerpoint/2010/main" val="5437267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 picture containing LEGO&#10;&#10;Description automatically generated">
            <a:extLst>
              <a:ext uri="{FF2B5EF4-FFF2-40B4-BE49-F238E27FC236}">
                <a16:creationId xmlns:a16="http://schemas.microsoft.com/office/drawing/2014/main" id="{5A99341A-BAF9-1847-B54F-4F05DC73BA3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58721"/>
          <a:stretch/>
        </p:blipFill>
        <p:spPr>
          <a:xfrm>
            <a:off x="6705599" y="292024"/>
            <a:ext cx="5486401" cy="6562432"/>
          </a:xfrm>
          <a:prstGeom prst="rect">
            <a:avLst/>
          </a:prstGeom>
        </p:spPr>
      </p:pic>
      <p:sp>
        <p:nvSpPr>
          <p:cNvPr id="10" name="Title 1">
            <a:extLst>
              <a:ext uri="{FF2B5EF4-FFF2-40B4-BE49-F238E27FC236}">
                <a16:creationId xmlns:a16="http://schemas.microsoft.com/office/drawing/2014/main" id="{92BBAF5D-6E19-044A-92E6-E37E27EE5746}"/>
              </a:ext>
            </a:extLst>
          </p:cNvPr>
          <p:cNvSpPr>
            <a:spLocks noGrp="1"/>
          </p:cNvSpPr>
          <p:nvPr>
            <p:ph type="title" hasCustomPrompt="1"/>
          </p:nvPr>
        </p:nvSpPr>
        <p:spPr>
          <a:xfrm>
            <a:off x="838200" y="951279"/>
            <a:ext cx="5573889" cy="1322998"/>
          </a:xfrm>
          <a:prstGeom prst="rect">
            <a:avLst/>
          </a:prstGeom>
        </p:spPr>
        <p:txBody>
          <a:bodyPr/>
          <a:lstStyle/>
          <a:p>
            <a:r>
              <a:rPr lang="en-US" dirty="0"/>
              <a:t>How we do it.</a:t>
            </a:r>
          </a:p>
        </p:txBody>
      </p:sp>
      <p:sp>
        <p:nvSpPr>
          <p:cNvPr id="11" name="Title 1">
            <a:extLst>
              <a:ext uri="{FF2B5EF4-FFF2-40B4-BE49-F238E27FC236}">
                <a16:creationId xmlns:a16="http://schemas.microsoft.com/office/drawing/2014/main" id="{9EE348DE-66C4-324F-8C55-3FFFCD11C06E}"/>
              </a:ext>
            </a:extLst>
          </p:cNvPr>
          <p:cNvSpPr txBox="1">
            <a:spLocks/>
          </p:cNvSpPr>
          <p:nvPr userDrawn="1"/>
        </p:nvSpPr>
        <p:spPr>
          <a:xfrm>
            <a:off x="838200" y="2960729"/>
            <a:ext cx="5573889" cy="1834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a:lstStyle>
          <a:p>
            <a:pPr>
              <a:lnSpc>
                <a:spcPct val="130000"/>
              </a:lnSpc>
            </a:pPr>
            <a:r>
              <a:rPr lang="en-US" sz="3000" b="0" dirty="0"/>
              <a:t>We research, report, convene and counsel.</a:t>
            </a:r>
          </a:p>
        </p:txBody>
      </p:sp>
      <p:cxnSp>
        <p:nvCxnSpPr>
          <p:cNvPr id="12" name="Straight Connector 11">
            <a:extLst>
              <a:ext uri="{FF2B5EF4-FFF2-40B4-BE49-F238E27FC236}">
                <a16:creationId xmlns:a16="http://schemas.microsoft.com/office/drawing/2014/main" id="{94DD3C55-454D-5740-8905-11F707073482}"/>
              </a:ext>
            </a:extLst>
          </p:cNvPr>
          <p:cNvCxnSpPr/>
          <p:nvPr userDrawn="1"/>
        </p:nvCxnSpPr>
        <p:spPr>
          <a:xfrm>
            <a:off x="838199" y="2890390"/>
            <a:ext cx="5573889" cy="0"/>
          </a:xfrm>
          <a:prstGeom prst="line">
            <a:avLst/>
          </a:prstGeom>
          <a:ln w="38100" cap="rnd">
            <a:solidFill>
              <a:srgbClr val="84BD00"/>
            </a:solidFill>
            <a:roun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104A58AC-5FC1-1947-B8B1-BA612474B9B5}"/>
              </a:ext>
            </a:extLst>
          </p:cNvPr>
          <p:cNvSpPr>
            <a:spLocks noGrp="1"/>
          </p:cNvSpPr>
          <p:nvPr>
            <p:ph type="ftr" sz="quarter" idx="10"/>
          </p:nvPr>
        </p:nvSpPr>
        <p:spPr/>
        <p:txBody>
          <a:bodyPr/>
          <a:lstStyle/>
          <a:p>
            <a:r>
              <a:rPr lang="en-US"/>
              <a:t>www.ecs.org    |    @EdCommission</a:t>
            </a:r>
            <a:endParaRPr lang="en-US" dirty="0"/>
          </a:p>
        </p:txBody>
      </p:sp>
    </p:spTree>
    <p:extLst>
      <p:ext uri="{BB962C8B-B14F-4D97-AF65-F5344CB8AC3E}">
        <p14:creationId xmlns:p14="http://schemas.microsoft.com/office/powerpoint/2010/main" val="37082773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62" name="Title 1">
            <a:extLst>
              <a:ext uri="{FF2B5EF4-FFF2-40B4-BE49-F238E27FC236}">
                <a16:creationId xmlns:a16="http://schemas.microsoft.com/office/drawing/2014/main" id="{A4E7A7B3-B408-2B47-A657-BBB7E49172CC}"/>
              </a:ext>
            </a:extLst>
          </p:cNvPr>
          <p:cNvSpPr>
            <a:spLocks noGrp="1"/>
          </p:cNvSpPr>
          <p:nvPr>
            <p:ph type="title" hasCustomPrompt="1"/>
          </p:nvPr>
        </p:nvSpPr>
        <p:spPr>
          <a:xfrm>
            <a:off x="442784" y="300490"/>
            <a:ext cx="5573889" cy="1322998"/>
          </a:xfrm>
          <a:prstGeom prst="rect">
            <a:avLst/>
          </a:prstGeom>
        </p:spPr>
        <p:txBody>
          <a:bodyPr>
            <a:normAutofit/>
          </a:bodyPr>
          <a:lstStyle>
            <a:lvl1pPr>
              <a:defRPr sz="5000"/>
            </a:lvl1pPr>
          </a:lstStyle>
          <a:p>
            <a:r>
              <a:rPr lang="en-US" dirty="0"/>
              <a:t>Map Backup</a:t>
            </a:r>
          </a:p>
        </p:txBody>
      </p:sp>
      <p:sp>
        <p:nvSpPr>
          <p:cNvPr id="5" name="Freeform 24">
            <a:extLst>
              <a:ext uri="{FF2B5EF4-FFF2-40B4-BE49-F238E27FC236}">
                <a16:creationId xmlns:a16="http://schemas.microsoft.com/office/drawing/2014/main" id="{E02DEF37-37BF-F349-96D9-2F8E3C618EEA}"/>
              </a:ext>
            </a:extLst>
          </p:cNvPr>
          <p:cNvSpPr>
            <a:spLocks/>
          </p:cNvSpPr>
          <p:nvPr userDrawn="1"/>
        </p:nvSpPr>
        <p:spPr bwMode="auto">
          <a:xfrm>
            <a:off x="6798956" y="2815529"/>
            <a:ext cx="486960" cy="805331"/>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 name="Freeform 38">
            <a:extLst>
              <a:ext uri="{FF2B5EF4-FFF2-40B4-BE49-F238E27FC236}">
                <a16:creationId xmlns:a16="http://schemas.microsoft.com/office/drawing/2014/main" id="{9CE946A5-83BD-144F-9BAA-BF167818E8A7}"/>
              </a:ext>
            </a:extLst>
          </p:cNvPr>
          <p:cNvSpPr>
            <a:spLocks/>
          </p:cNvSpPr>
          <p:nvPr userDrawn="1"/>
        </p:nvSpPr>
        <p:spPr bwMode="auto">
          <a:xfrm>
            <a:off x="8587087" y="2573148"/>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7" name="Freeform 40">
            <a:extLst>
              <a:ext uri="{FF2B5EF4-FFF2-40B4-BE49-F238E27FC236}">
                <a16:creationId xmlns:a16="http://schemas.microsoft.com/office/drawing/2014/main" id="{417D07B1-6F30-934C-9B3D-326041767774}"/>
              </a:ext>
            </a:extLst>
          </p:cNvPr>
          <p:cNvSpPr>
            <a:spLocks/>
          </p:cNvSpPr>
          <p:nvPr userDrawn="1"/>
        </p:nvSpPr>
        <p:spPr bwMode="auto">
          <a:xfrm>
            <a:off x="8707652" y="2188465"/>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8" name="Freeform 12">
            <a:extLst>
              <a:ext uri="{FF2B5EF4-FFF2-40B4-BE49-F238E27FC236}">
                <a16:creationId xmlns:a16="http://schemas.microsoft.com/office/drawing/2014/main" id="{A74A57F8-E020-4C44-A301-B3E2584A0999}"/>
              </a:ext>
            </a:extLst>
          </p:cNvPr>
          <p:cNvSpPr>
            <a:spLocks/>
          </p:cNvSpPr>
          <p:nvPr userDrawn="1"/>
        </p:nvSpPr>
        <p:spPr bwMode="auto">
          <a:xfrm>
            <a:off x="5364695" y="2418337"/>
            <a:ext cx="837696" cy="494145"/>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9" name="Rectangle 8">
            <a:extLst>
              <a:ext uri="{FF2B5EF4-FFF2-40B4-BE49-F238E27FC236}">
                <a16:creationId xmlns:a16="http://schemas.microsoft.com/office/drawing/2014/main" id="{57111688-A13B-EC40-9A3E-BAEA8B83325D}"/>
              </a:ext>
            </a:extLst>
          </p:cNvPr>
          <p:cNvSpPr/>
          <p:nvPr userDrawn="1"/>
        </p:nvSpPr>
        <p:spPr>
          <a:xfrm>
            <a:off x="9263190" y="338787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54E7B2A-4BC3-6649-ADF4-C88BEB7EC425}"/>
              </a:ext>
            </a:extLst>
          </p:cNvPr>
          <p:cNvSpPr/>
          <p:nvPr userDrawn="1"/>
        </p:nvSpPr>
        <p:spPr>
          <a:xfrm>
            <a:off x="9263190" y="2615884"/>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0">
            <a:extLst>
              <a:ext uri="{FF2B5EF4-FFF2-40B4-BE49-F238E27FC236}">
                <a16:creationId xmlns:a16="http://schemas.microsoft.com/office/drawing/2014/main" id="{0E62C05D-713A-E945-A1BA-B8B96B49A6AC}"/>
              </a:ext>
            </a:extLst>
          </p:cNvPr>
          <p:cNvSpPr>
            <a:spLocks/>
          </p:cNvSpPr>
          <p:nvPr userDrawn="1"/>
        </p:nvSpPr>
        <p:spPr bwMode="auto">
          <a:xfrm>
            <a:off x="2443209" y="4510355"/>
            <a:ext cx="1135047" cy="1298426"/>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2" name="Freeform 8">
            <a:extLst>
              <a:ext uri="{FF2B5EF4-FFF2-40B4-BE49-F238E27FC236}">
                <a16:creationId xmlns:a16="http://schemas.microsoft.com/office/drawing/2014/main" id="{F45A0279-74D5-2C4D-9B7C-B6513E41817C}"/>
              </a:ext>
            </a:extLst>
          </p:cNvPr>
          <p:cNvSpPr>
            <a:spLocks/>
          </p:cNvSpPr>
          <p:nvPr userDrawn="1"/>
        </p:nvSpPr>
        <p:spPr bwMode="auto">
          <a:xfrm>
            <a:off x="4132420" y="2885897"/>
            <a:ext cx="668592" cy="83347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3" name="Freeform 9">
            <a:extLst>
              <a:ext uri="{FF2B5EF4-FFF2-40B4-BE49-F238E27FC236}">
                <a16:creationId xmlns:a16="http://schemas.microsoft.com/office/drawing/2014/main" id="{B1032D94-17B6-624C-8F98-6CCA79F8ED9E}"/>
              </a:ext>
            </a:extLst>
          </p:cNvPr>
          <p:cNvSpPr>
            <a:spLocks/>
          </p:cNvSpPr>
          <p:nvPr userDrawn="1"/>
        </p:nvSpPr>
        <p:spPr bwMode="auto">
          <a:xfrm>
            <a:off x="4555182" y="2498088"/>
            <a:ext cx="817342" cy="663028"/>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4" name="Freeform 13">
            <a:extLst>
              <a:ext uri="{FF2B5EF4-FFF2-40B4-BE49-F238E27FC236}">
                <a16:creationId xmlns:a16="http://schemas.microsoft.com/office/drawing/2014/main" id="{A845EA34-DB4B-C74E-B860-84F018CE3853}"/>
              </a:ext>
            </a:extLst>
          </p:cNvPr>
          <p:cNvSpPr>
            <a:spLocks/>
          </p:cNvSpPr>
          <p:nvPr userDrawn="1"/>
        </p:nvSpPr>
        <p:spPr bwMode="auto">
          <a:xfrm>
            <a:off x="5355300" y="2851495"/>
            <a:ext cx="984880" cy="439413"/>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5" name="Freeform 14">
            <a:extLst>
              <a:ext uri="{FF2B5EF4-FFF2-40B4-BE49-F238E27FC236}">
                <a16:creationId xmlns:a16="http://schemas.microsoft.com/office/drawing/2014/main" id="{3777FA10-99EB-F346-BDC9-BDCC837CBF74}"/>
              </a:ext>
            </a:extLst>
          </p:cNvPr>
          <p:cNvSpPr>
            <a:spLocks/>
          </p:cNvSpPr>
          <p:nvPr userDrawn="1"/>
        </p:nvSpPr>
        <p:spPr bwMode="auto">
          <a:xfrm>
            <a:off x="5571379" y="3273707"/>
            <a:ext cx="900328" cy="487889"/>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6" name="Freeform 19">
            <a:extLst>
              <a:ext uri="{FF2B5EF4-FFF2-40B4-BE49-F238E27FC236}">
                <a16:creationId xmlns:a16="http://schemas.microsoft.com/office/drawing/2014/main" id="{01FAD207-F103-2245-A168-3AC69D8E83FE}"/>
              </a:ext>
            </a:extLst>
          </p:cNvPr>
          <p:cNvSpPr>
            <a:spLocks/>
          </p:cNvSpPr>
          <p:nvPr userDrawn="1"/>
        </p:nvSpPr>
        <p:spPr bwMode="auto">
          <a:xfrm>
            <a:off x="6542167" y="2219741"/>
            <a:ext cx="652934" cy="642701"/>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7" name="Freeform 22">
            <a:extLst>
              <a:ext uri="{FF2B5EF4-FFF2-40B4-BE49-F238E27FC236}">
                <a16:creationId xmlns:a16="http://schemas.microsoft.com/office/drawing/2014/main" id="{8BF8FB17-97FC-2246-A014-84A0555F6D2C}"/>
              </a:ext>
            </a:extLst>
          </p:cNvPr>
          <p:cNvSpPr>
            <a:spLocks/>
          </p:cNvSpPr>
          <p:nvPr userDrawn="1"/>
        </p:nvSpPr>
        <p:spPr bwMode="auto">
          <a:xfrm>
            <a:off x="6496759" y="3728757"/>
            <a:ext cx="591868" cy="597351"/>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8" name="Freeform 28">
            <a:extLst>
              <a:ext uri="{FF2B5EF4-FFF2-40B4-BE49-F238E27FC236}">
                <a16:creationId xmlns:a16="http://schemas.microsoft.com/office/drawing/2014/main" id="{B9C270CF-52B2-3443-82B7-AD4EF677F06A}"/>
              </a:ext>
            </a:extLst>
          </p:cNvPr>
          <p:cNvSpPr>
            <a:spLocks/>
          </p:cNvSpPr>
          <p:nvPr userDrawn="1"/>
        </p:nvSpPr>
        <p:spPr bwMode="auto">
          <a:xfrm>
            <a:off x="7043219" y="3502014"/>
            <a:ext cx="978617" cy="448796"/>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19" name="Freeform 29">
            <a:extLst>
              <a:ext uri="{FF2B5EF4-FFF2-40B4-BE49-F238E27FC236}">
                <a16:creationId xmlns:a16="http://schemas.microsoft.com/office/drawing/2014/main" id="{F158C1BB-B464-F94F-BBAF-87262816828E}"/>
              </a:ext>
            </a:extLst>
          </p:cNvPr>
          <p:cNvSpPr>
            <a:spLocks/>
          </p:cNvSpPr>
          <p:nvPr userDrawn="1"/>
        </p:nvSpPr>
        <p:spPr bwMode="auto">
          <a:xfrm>
            <a:off x="6927352" y="3927354"/>
            <a:ext cx="416500" cy="722452"/>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0" name="Freeform 34">
            <a:extLst>
              <a:ext uri="{FF2B5EF4-FFF2-40B4-BE49-F238E27FC236}">
                <a16:creationId xmlns:a16="http://schemas.microsoft.com/office/drawing/2014/main" id="{42212B03-C831-FA40-884D-93FB57A6FAB1}"/>
              </a:ext>
            </a:extLst>
          </p:cNvPr>
          <p:cNvSpPr>
            <a:spLocks/>
          </p:cNvSpPr>
          <p:nvPr userDrawn="1"/>
        </p:nvSpPr>
        <p:spPr bwMode="auto">
          <a:xfrm>
            <a:off x="7743126" y="3300291"/>
            <a:ext cx="1014631" cy="520727"/>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21" name="Group 20">
            <a:extLst>
              <a:ext uri="{FF2B5EF4-FFF2-40B4-BE49-F238E27FC236}">
                <a16:creationId xmlns:a16="http://schemas.microsoft.com/office/drawing/2014/main" id="{8945DEFF-F8A3-6846-AFC1-869D733DF930}"/>
              </a:ext>
            </a:extLst>
          </p:cNvPr>
          <p:cNvGrpSpPr/>
          <p:nvPr userDrawn="1"/>
        </p:nvGrpSpPr>
        <p:grpSpPr>
          <a:xfrm>
            <a:off x="4667919" y="2510598"/>
            <a:ext cx="3992760" cy="2917952"/>
            <a:chOff x="4667919" y="2383183"/>
            <a:chExt cx="3992760" cy="2917952"/>
          </a:xfrm>
          <a:solidFill>
            <a:schemeClr val="bg1">
              <a:lumMod val="85000"/>
            </a:schemeClr>
          </a:solidFill>
        </p:grpSpPr>
        <p:sp>
          <p:nvSpPr>
            <p:cNvPr id="22" name="Freeform 11">
              <a:extLst>
                <a:ext uri="{FF2B5EF4-FFF2-40B4-BE49-F238E27FC236}">
                  <a16:creationId xmlns:a16="http://schemas.microsoft.com/office/drawing/2014/main" id="{653E8677-0C1E-8B44-817B-9BB34A1B0B22}"/>
                </a:ext>
              </a:extLst>
            </p:cNvPr>
            <p:cNvSpPr>
              <a:spLocks/>
            </p:cNvSpPr>
            <p:nvPr/>
          </p:nvSpPr>
          <p:spPr bwMode="auto">
            <a:xfrm>
              <a:off x="4733682" y="2985225"/>
              <a:ext cx="854920" cy="647392"/>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3" name="Freeform 15">
              <a:extLst>
                <a:ext uri="{FF2B5EF4-FFF2-40B4-BE49-F238E27FC236}">
                  <a16:creationId xmlns:a16="http://schemas.microsoft.com/office/drawing/2014/main" id="{F02DD1D4-2346-E943-B565-8DF07C9F448D}"/>
                </a:ext>
              </a:extLst>
            </p:cNvPr>
            <p:cNvSpPr>
              <a:spLocks/>
            </p:cNvSpPr>
            <p:nvPr/>
          </p:nvSpPr>
          <p:spPr bwMode="auto">
            <a:xfrm>
              <a:off x="4667919" y="3591960"/>
              <a:ext cx="787591" cy="861625"/>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4" name="Freeform 16">
              <a:extLst>
                <a:ext uri="{FF2B5EF4-FFF2-40B4-BE49-F238E27FC236}">
                  <a16:creationId xmlns:a16="http://schemas.microsoft.com/office/drawing/2014/main" id="{7BF78CD8-99A2-204E-B3F6-1BB247A41033}"/>
                </a:ext>
              </a:extLst>
            </p:cNvPr>
            <p:cNvSpPr>
              <a:spLocks/>
            </p:cNvSpPr>
            <p:nvPr/>
          </p:nvSpPr>
          <p:spPr bwMode="auto">
            <a:xfrm>
              <a:off x="5450813" y="3593523"/>
              <a:ext cx="1074130" cy="511346"/>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latin typeface="Century Gothic" charset="0"/>
                <a:ea typeface="Century Gothic" charset="0"/>
                <a:cs typeface="Century Gothic" charset="0"/>
              </a:endParaRPr>
            </a:p>
          </p:txBody>
        </p:sp>
        <p:sp>
          <p:nvSpPr>
            <p:cNvPr id="25" name="Freeform 17">
              <a:extLst>
                <a:ext uri="{FF2B5EF4-FFF2-40B4-BE49-F238E27FC236}">
                  <a16:creationId xmlns:a16="http://schemas.microsoft.com/office/drawing/2014/main" id="{0BCBBD2D-994C-724F-B6F2-B755D808F296}"/>
                </a:ext>
              </a:extLst>
            </p:cNvPr>
            <p:cNvSpPr>
              <a:spLocks/>
            </p:cNvSpPr>
            <p:nvPr/>
          </p:nvSpPr>
          <p:spPr bwMode="auto">
            <a:xfrm>
              <a:off x="4973248" y="3704549"/>
              <a:ext cx="1708275" cy="159658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6" name="Freeform 20">
              <a:extLst>
                <a:ext uri="{FF2B5EF4-FFF2-40B4-BE49-F238E27FC236}">
                  <a16:creationId xmlns:a16="http://schemas.microsoft.com/office/drawing/2014/main" id="{A46E4B25-A6D2-DE47-A612-5BC72BBC7C71}"/>
                </a:ext>
              </a:extLst>
            </p:cNvPr>
            <p:cNvSpPr>
              <a:spLocks/>
            </p:cNvSpPr>
            <p:nvPr/>
          </p:nvSpPr>
          <p:spPr bwMode="auto">
            <a:xfrm>
              <a:off x="6191432" y="2602108"/>
              <a:ext cx="737486" cy="473816"/>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7" name="Freeform 25">
              <a:extLst>
                <a:ext uri="{FF2B5EF4-FFF2-40B4-BE49-F238E27FC236}">
                  <a16:creationId xmlns:a16="http://schemas.microsoft.com/office/drawing/2014/main" id="{9A5C9FB2-7A37-EA48-A4CC-A93242EB22CA}"/>
                </a:ext>
              </a:extLst>
            </p:cNvPr>
            <p:cNvSpPr>
              <a:spLocks/>
            </p:cNvSpPr>
            <p:nvPr/>
          </p:nvSpPr>
          <p:spPr bwMode="auto">
            <a:xfrm>
              <a:off x="7223285" y="2714697"/>
              <a:ext cx="372658" cy="664593"/>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8" name="Freeform 26">
              <a:extLst>
                <a:ext uri="{FF2B5EF4-FFF2-40B4-BE49-F238E27FC236}">
                  <a16:creationId xmlns:a16="http://schemas.microsoft.com/office/drawing/2014/main" id="{D3A743A1-0D3E-D243-8173-87239D19DD82}"/>
                </a:ext>
              </a:extLst>
            </p:cNvPr>
            <p:cNvSpPr>
              <a:spLocks/>
            </p:cNvSpPr>
            <p:nvPr/>
          </p:nvSpPr>
          <p:spPr bwMode="auto">
            <a:xfrm>
              <a:off x="7511390" y="2561450"/>
              <a:ext cx="507316" cy="573896"/>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29" name="Freeform 27">
              <a:extLst>
                <a:ext uri="{FF2B5EF4-FFF2-40B4-BE49-F238E27FC236}">
                  <a16:creationId xmlns:a16="http://schemas.microsoft.com/office/drawing/2014/main" id="{376A2CE6-DE6B-F142-AAEE-0B7FEEA69D01}"/>
                </a:ext>
              </a:extLst>
            </p:cNvPr>
            <p:cNvSpPr>
              <a:spLocks/>
            </p:cNvSpPr>
            <p:nvPr/>
          </p:nvSpPr>
          <p:spPr bwMode="auto">
            <a:xfrm>
              <a:off x="7102719" y="3080614"/>
              <a:ext cx="814210" cy="486325"/>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0" name="Freeform 31">
              <a:extLst>
                <a:ext uri="{FF2B5EF4-FFF2-40B4-BE49-F238E27FC236}">
                  <a16:creationId xmlns:a16="http://schemas.microsoft.com/office/drawing/2014/main" id="{5EE003FA-9E92-9846-ACFD-956358F5ABB4}"/>
                </a:ext>
              </a:extLst>
            </p:cNvPr>
            <p:cNvSpPr>
              <a:spLocks/>
            </p:cNvSpPr>
            <p:nvPr/>
          </p:nvSpPr>
          <p:spPr bwMode="auto">
            <a:xfrm>
              <a:off x="7619430" y="3663892"/>
              <a:ext cx="627880" cy="672411"/>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1" name="Freeform 33">
              <a:extLst>
                <a:ext uri="{FF2B5EF4-FFF2-40B4-BE49-F238E27FC236}">
                  <a16:creationId xmlns:a16="http://schemas.microsoft.com/office/drawing/2014/main" id="{2C4D62D2-6313-B847-877D-8494224E4020}"/>
                </a:ext>
              </a:extLst>
            </p:cNvPr>
            <p:cNvSpPr>
              <a:spLocks/>
            </p:cNvSpPr>
            <p:nvPr/>
          </p:nvSpPr>
          <p:spPr bwMode="auto">
            <a:xfrm>
              <a:off x="7887180" y="3555993"/>
              <a:ext cx="587170" cy="4691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2" name="Freeform 35">
              <a:extLst>
                <a:ext uri="{FF2B5EF4-FFF2-40B4-BE49-F238E27FC236}">
                  <a16:creationId xmlns:a16="http://schemas.microsoft.com/office/drawing/2014/main" id="{59F2D971-DA52-A843-B534-DB220D4A7A2F}"/>
                </a:ext>
              </a:extLst>
            </p:cNvPr>
            <p:cNvSpPr>
              <a:spLocks/>
            </p:cNvSpPr>
            <p:nvPr/>
          </p:nvSpPr>
          <p:spPr bwMode="auto">
            <a:xfrm>
              <a:off x="7973298" y="2383183"/>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33" name="Freeform 37">
            <a:extLst>
              <a:ext uri="{FF2B5EF4-FFF2-40B4-BE49-F238E27FC236}">
                <a16:creationId xmlns:a16="http://schemas.microsoft.com/office/drawing/2014/main" id="{B94363E3-5486-CB4C-94BF-999609E5DD47}"/>
              </a:ext>
            </a:extLst>
          </p:cNvPr>
          <p:cNvSpPr>
            <a:spLocks/>
          </p:cNvSpPr>
          <p:nvPr userDrawn="1"/>
        </p:nvSpPr>
        <p:spPr bwMode="auto">
          <a:xfrm>
            <a:off x="8571429" y="1927320"/>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latin typeface="Century Gothic" charset="0"/>
              <a:ea typeface="Century Gothic" charset="0"/>
              <a:cs typeface="Century Gothic" charset="0"/>
            </a:endParaRPr>
          </a:p>
        </p:txBody>
      </p:sp>
      <p:sp>
        <p:nvSpPr>
          <p:cNvPr id="34" name="Freeform 39">
            <a:extLst>
              <a:ext uri="{FF2B5EF4-FFF2-40B4-BE49-F238E27FC236}">
                <a16:creationId xmlns:a16="http://schemas.microsoft.com/office/drawing/2014/main" id="{82A645CA-0147-124E-BDDB-B62C67C1C562}"/>
              </a:ext>
            </a:extLst>
          </p:cNvPr>
          <p:cNvSpPr>
            <a:spLocks/>
          </p:cNvSpPr>
          <p:nvPr userDrawn="1"/>
        </p:nvSpPr>
        <p:spPr bwMode="auto">
          <a:xfrm>
            <a:off x="8723311" y="2357350"/>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5" name="Freeform 41">
            <a:extLst>
              <a:ext uri="{FF2B5EF4-FFF2-40B4-BE49-F238E27FC236}">
                <a16:creationId xmlns:a16="http://schemas.microsoft.com/office/drawing/2014/main" id="{51746FC8-2628-0E49-85BD-19A39FFDACC9}"/>
              </a:ext>
            </a:extLst>
          </p:cNvPr>
          <p:cNvSpPr>
            <a:spLocks/>
          </p:cNvSpPr>
          <p:nvPr userDrawn="1"/>
        </p:nvSpPr>
        <p:spPr bwMode="auto">
          <a:xfrm>
            <a:off x="8762455" y="1899172"/>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6" name="Freeform 10">
            <a:extLst>
              <a:ext uri="{FF2B5EF4-FFF2-40B4-BE49-F238E27FC236}">
                <a16:creationId xmlns:a16="http://schemas.microsoft.com/office/drawing/2014/main" id="{9F5E377A-951C-A94C-9441-D9FF53E3301A}"/>
              </a:ext>
            </a:extLst>
          </p:cNvPr>
          <p:cNvSpPr>
            <a:spLocks/>
          </p:cNvSpPr>
          <p:nvPr userDrawn="1"/>
        </p:nvSpPr>
        <p:spPr bwMode="auto">
          <a:xfrm>
            <a:off x="3950787" y="3630241"/>
            <a:ext cx="782894" cy="946067"/>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latin typeface="Century Gothic" charset="0"/>
              <a:ea typeface="Century Gothic" charset="0"/>
              <a:cs typeface="Century Gothic" charset="0"/>
            </a:endParaRPr>
          </a:p>
        </p:txBody>
      </p:sp>
      <p:sp>
        <p:nvSpPr>
          <p:cNvPr id="37" name="Freeform 18">
            <a:extLst>
              <a:ext uri="{FF2B5EF4-FFF2-40B4-BE49-F238E27FC236}">
                <a16:creationId xmlns:a16="http://schemas.microsoft.com/office/drawing/2014/main" id="{D58C8114-2209-C94C-A4A7-EF3179BA0FC7}"/>
              </a:ext>
            </a:extLst>
          </p:cNvPr>
          <p:cNvSpPr>
            <a:spLocks/>
          </p:cNvSpPr>
          <p:nvPr userDrawn="1"/>
        </p:nvSpPr>
        <p:spPr bwMode="auto">
          <a:xfrm>
            <a:off x="6072431" y="1900736"/>
            <a:ext cx="773500" cy="883517"/>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38" name="Freeform 32">
            <a:extLst>
              <a:ext uri="{FF2B5EF4-FFF2-40B4-BE49-F238E27FC236}">
                <a16:creationId xmlns:a16="http://schemas.microsoft.com/office/drawing/2014/main" id="{0DE3882B-0C2D-9C40-849E-753510C74228}"/>
              </a:ext>
            </a:extLst>
          </p:cNvPr>
          <p:cNvSpPr>
            <a:spLocks/>
          </p:cNvSpPr>
          <p:nvPr userDrawn="1"/>
        </p:nvSpPr>
        <p:spPr bwMode="auto">
          <a:xfrm>
            <a:off x="7451890" y="4365202"/>
            <a:ext cx="1060039" cy="82722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39" name="Freeform 42">
            <a:extLst>
              <a:ext uri="{FF2B5EF4-FFF2-40B4-BE49-F238E27FC236}">
                <a16:creationId xmlns:a16="http://schemas.microsoft.com/office/drawing/2014/main" id="{A820F7D8-F932-D74B-9B07-93F4EA353391}"/>
              </a:ext>
            </a:extLst>
          </p:cNvPr>
          <p:cNvSpPr>
            <a:spLocks/>
          </p:cNvSpPr>
          <p:nvPr userDrawn="1"/>
        </p:nvSpPr>
        <p:spPr bwMode="auto">
          <a:xfrm>
            <a:off x="8801599" y="1511363"/>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latin typeface="Century Gothic" charset="0"/>
              <a:ea typeface="Century Gothic" charset="0"/>
              <a:cs typeface="Century Gothic" charset="0"/>
            </a:endParaRPr>
          </a:p>
        </p:txBody>
      </p:sp>
      <p:sp>
        <p:nvSpPr>
          <p:cNvPr id="40" name="Freeform 44">
            <a:extLst>
              <a:ext uri="{FF2B5EF4-FFF2-40B4-BE49-F238E27FC236}">
                <a16:creationId xmlns:a16="http://schemas.microsoft.com/office/drawing/2014/main" id="{7243B3AB-5217-8C46-8DFD-3B140F94251F}"/>
              </a:ext>
            </a:extLst>
          </p:cNvPr>
          <p:cNvSpPr>
            <a:spLocks/>
          </p:cNvSpPr>
          <p:nvPr userDrawn="1"/>
        </p:nvSpPr>
        <p:spPr bwMode="auto">
          <a:xfrm>
            <a:off x="8884587" y="2338586"/>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1" name="Freeform 45">
            <a:extLst>
              <a:ext uri="{FF2B5EF4-FFF2-40B4-BE49-F238E27FC236}">
                <a16:creationId xmlns:a16="http://schemas.microsoft.com/office/drawing/2014/main" id="{1D570BA3-668E-C84C-BED0-BAFE6BBE3595}"/>
              </a:ext>
            </a:extLst>
          </p:cNvPr>
          <p:cNvSpPr>
            <a:spLocks/>
          </p:cNvSpPr>
          <p:nvPr userDrawn="1"/>
        </p:nvSpPr>
        <p:spPr bwMode="auto">
          <a:xfrm>
            <a:off x="6813049" y="2088386"/>
            <a:ext cx="648236" cy="300240"/>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2" name="Freeform 46">
            <a:extLst>
              <a:ext uri="{FF2B5EF4-FFF2-40B4-BE49-F238E27FC236}">
                <a16:creationId xmlns:a16="http://schemas.microsoft.com/office/drawing/2014/main" id="{052A8E0A-223C-ED43-942D-A736BE98FA29}"/>
              </a:ext>
            </a:extLst>
          </p:cNvPr>
          <p:cNvSpPr>
            <a:spLocks/>
          </p:cNvSpPr>
          <p:nvPr userDrawn="1"/>
        </p:nvSpPr>
        <p:spPr bwMode="auto">
          <a:xfrm>
            <a:off x="7259298" y="2271344"/>
            <a:ext cx="469737" cy="605171"/>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43" name="Group 42">
            <a:extLst>
              <a:ext uri="{FF2B5EF4-FFF2-40B4-BE49-F238E27FC236}">
                <a16:creationId xmlns:a16="http://schemas.microsoft.com/office/drawing/2014/main" id="{DD5E5A49-3F42-6141-A20F-2EE7204763CB}"/>
              </a:ext>
            </a:extLst>
          </p:cNvPr>
          <p:cNvGrpSpPr/>
          <p:nvPr userDrawn="1"/>
        </p:nvGrpSpPr>
        <p:grpSpPr>
          <a:xfrm>
            <a:off x="3089605" y="1669302"/>
            <a:ext cx="5686942" cy="3200991"/>
            <a:chOff x="3089605" y="1669302"/>
            <a:chExt cx="5686942" cy="3200991"/>
          </a:xfrm>
          <a:solidFill>
            <a:schemeClr val="bg1">
              <a:lumMod val="85000"/>
            </a:schemeClr>
          </a:solidFill>
        </p:grpSpPr>
        <p:sp>
          <p:nvSpPr>
            <p:cNvPr id="44" name="Freeform 7">
              <a:extLst>
                <a:ext uri="{FF2B5EF4-FFF2-40B4-BE49-F238E27FC236}">
                  <a16:creationId xmlns:a16="http://schemas.microsoft.com/office/drawing/2014/main" id="{B9260B6F-525B-5A4F-A2AE-093A6CD913B0}"/>
                </a:ext>
              </a:extLst>
            </p:cNvPr>
            <p:cNvSpPr>
              <a:spLocks/>
            </p:cNvSpPr>
            <p:nvPr/>
          </p:nvSpPr>
          <p:spPr bwMode="auto">
            <a:xfrm>
              <a:off x="5380353" y="1972668"/>
              <a:ext cx="776630" cy="461305"/>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5" name="Freeform 21">
              <a:extLst>
                <a:ext uri="{FF2B5EF4-FFF2-40B4-BE49-F238E27FC236}">
                  <a16:creationId xmlns:a16="http://schemas.microsoft.com/office/drawing/2014/main" id="{50F73734-C0F3-0341-AB53-029747203134}"/>
                </a:ext>
              </a:extLst>
            </p:cNvPr>
            <p:cNvSpPr>
              <a:spLocks/>
            </p:cNvSpPr>
            <p:nvPr/>
          </p:nvSpPr>
          <p:spPr bwMode="auto">
            <a:xfrm>
              <a:off x="6305733" y="3159553"/>
              <a:ext cx="831433" cy="653647"/>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latin typeface="Century Gothic" charset="0"/>
                <a:ea typeface="Century Gothic" charset="0"/>
                <a:cs typeface="Century Gothic" charset="0"/>
              </a:endParaRPr>
            </a:p>
          </p:txBody>
        </p:sp>
        <p:sp>
          <p:nvSpPr>
            <p:cNvPr id="46" name="Freeform 23">
              <a:extLst>
                <a:ext uri="{FF2B5EF4-FFF2-40B4-BE49-F238E27FC236}">
                  <a16:creationId xmlns:a16="http://schemas.microsoft.com/office/drawing/2014/main" id="{E78F6334-8808-644F-96F6-25D5EA2668F8}"/>
                </a:ext>
              </a:extLst>
            </p:cNvPr>
            <p:cNvSpPr>
              <a:spLocks/>
            </p:cNvSpPr>
            <p:nvPr/>
          </p:nvSpPr>
          <p:spPr bwMode="auto">
            <a:xfrm>
              <a:off x="6593838" y="4288579"/>
              <a:ext cx="690512" cy="581714"/>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7" name="Freeform 36">
              <a:extLst>
                <a:ext uri="{FF2B5EF4-FFF2-40B4-BE49-F238E27FC236}">
                  <a16:creationId xmlns:a16="http://schemas.microsoft.com/office/drawing/2014/main" id="{CFA95925-8E11-0B48-AD6A-7DFB1CB3C09F}"/>
                </a:ext>
              </a:extLst>
            </p:cNvPr>
            <p:cNvSpPr>
              <a:spLocks/>
            </p:cNvSpPr>
            <p:nvPr/>
          </p:nvSpPr>
          <p:spPr bwMode="auto">
            <a:xfrm>
              <a:off x="8004613" y="2002380"/>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48" name="Freeform 47">
              <a:extLst>
                <a:ext uri="{FF2B5EF4-FFF2-40B4-BE49-F238E27FC236}">
                  <a16:creationId xmlns:a16="http://schemas.microsoft.com/office/drawing/2014/main" id="{757FFC30-9392-3A4F-8039-95DAE9BB9A82}"/>
                </a:ext>
              </a:extLst>
            </p:cNvPr>
            <p:cNvSpPr>
              <a:spLocks/>
            </p:cNvSpPr>
            <p:nvPr/>
          </p:nvSpPr>
          <p:spPr bwMode="auto">
            <a:xfrm>
              <a:off x="3313512" y="1669302"/>
              <a:ext cx="798552" cy="581714"/>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49" name="Freeform 48">
              <a:extLst>
                <a:ext uri="{FF2B5EF4-FFF2-40B4-BE49-F238E27FC236}">
                  <a16:creationId xmlns:a16="http://schemas.microsoft.com/office/drawing/2014/main" id="{CF966755-5F2F-5D40-8748-9848FD4DB280}"/>
                </a:ext>
              </a:extLst>
            </p:cNvPr>
            <p:cNvSpPr>
              <a:spLocks/>
            </p:cNvSpPr>
            <p:nvPr/>
          </p:nvSpPr>
          <p:spPr bwMode="auto">
            <a:xfrm>
              <a:off x="3089605" y="2028963"/>
              <a:ext cx="966092" cy="791256"/>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0" name="Freeform 50">
              <a:extLst>
                <a:ext uri="{FF2B5EF4-FFF2-40B4-BE49-F238E27FC236}">
                  <a16:creationId xmlns:a16="http://schemas.microsoft.com/office/drawing/2014/main" id="{7DA4C7BB-67EA-3447-8234-5E74080CB585}"/>
                </a:ext>
              </a:extLst>
            </p:cNvPr>
            <p:cNvSpPr>
              <a:spLocks/>
            </p:cNvSpPr>
            <p:nvPr/>
          </p:nvSpPr>
          <p:spPr bwMode="auto">
            <a:xfrm>
              <a:off x="3484184" y="2748287"/>
              <a:ext cx="760973" cy="1147790"/>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51" name="Freeform 6">
            <a:extLst>
              <a:ext uri="{FF2B5EF4-FFF2-40B4-BE49-F238E27FC236}">
                <a16:creationId xmlns:a16="http://schemas.microsoft.com/office/drawing/2014/main" id="{9F6D94BC-2EEE-2A4C-9FBF-5DD27ECD6EAB}"/>
              </a:ext>
            </a:extLst>
          </p:cNvPr>
          <p:cNvSpPr>
            <a:spLocks/>
          </p:cNvSpPr>
          <p:nvPr userDrawn="1"/>
        </p:nvSpPr>
        <p:spPr bwMode="auto">
          <a:xfrm>
            <a:off x="4191920" y="1844441"/>
            <a:ext cx="1208789" cy="725578"/>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2" name="Freeform 30">
            <a:extLst>
              <a:ext uri="{FF2B5EF4-FFF2-40B4-BE49-F238E27FC236}">
                <a16:creationId xmlns:a16="http://schemas.microsoft.com/office/drawing/2014/main" id="{7E586742-7825-9D46-B795-A31282B982B0}"/>
              </a:ext>
            </a:extLst>
          </p:cNvPr>
          <p:cNvSpPr>
            <a:spLocks/>
          </p:cNvSpPr>
          <p:nvPr userDrawn="1"/>
        </p:nvSpPr>
        <p:spPr bwMode="auto">
          <a:xfrm>
            <a:off x="7267127" y="3856984"/>
            <a:ext cx="490091" cy="761545"/>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3" name="Freeform 49">
            <a:extLst>
              <a:ext uri="{FF2B5EF4-FFF2-40B4-BE49-F238E27FC236}">
                <a16:creationId xmlns:a16="http://schemas.microsoft.com/office/drawing/2014/main" id="{3A8DEE69-7613-9A40-9873-B8CF064A7DC6}"/>
              </a:ext>
            </a:extLst>
          </p:cNvPr>
          <p:cNvSpPr>
            <a:spLocks/>
          </p:cNvSpPr>
          <p:nvPr userDrawn="1"/>
        </p:nvSpPr>
        <p:spPr bwMode="auto">
          <a:xfrm>
            <a:off x="3020710" y="2607549"/>
            <a:ext cx="1036551" cy="1656008"/>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b="1" kern="0">
              <a:solidFill>
                <a:srgbClr val="000000"/>
              </a:solidFill>
              <a:latin typeface="Century Gothic" charset="0"/>
              <a:ea typeface="Century Gothic" charset="0"/>
              <a:cs typeface="Century Gothic" charset="0"/>
            </a:endParaRPr>
          </a:p>
        </p:txBody>
      </p:sp>
      <p:sp>
        <p:nvSpPr>
          <p:cNvPr id="54" name="Freeform 51">
            <a:extLst>
              <a:ext uri="{FF2B5EF4-FFF2-40B4-BE49-F238E27FC236}">
                <a16:creationId xmlns:a16="http://schemas.microsoft.com/office/drawing/2014/main" id="{D08C9CAE-41FB-B242-8E6C-0ADCB6E1AED2}"/>
              </a:ext>
            </a:extLst>
          </p:cNvPr>
          <p:cNvSpPr>
            <a:spLocks/>
          </p:cNvSpPr>
          <p:nvPr userDrawn="1"/>
        </p:nvSpPr>
        <p:spPr bwMode="auto">
          <a:xfrm>
            <a:off x="3910077" y="1825677"/>
            <a:ext cx="701473" cy="1125898"/>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5" name="Freeform 52">
            <a:extLst>
              <a:ext uri="{FF2B5EF4-FFF2-40B4-BE49-F238E27FC236}">
                <a16:creationId xmlns:a16="http://schemas.microsoft.com/office/drawing/2014/main" id="{06F55133-7654-AC48-96E4-A221D066F49F}"/>
              </a:ext>
            </a:extLst>
          </p:cNvPr>
          <p:cNvSpPr>
            <a:spLocks/>
          </p:cNvSpPr>
          <p:nvPr userDrawn="1"/>
        </p:nvSpPr>
        <p:spPr bwMode="auto">
          <a:xfrm>
            <a:off x="7895008" y="2960958"/>
            <a:ext cx="781328" cy="573896"/>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6" name="Freeform 53">
            <a:extLst>
              <a:ext uri="{FF2B5EF4-FFF2-40B4-BE49-F238E27FC236}">
                <a16:creationId xmlns:a16="http://schemas.microsoft.com/office/drawing/2014/main" id="{53FF61F1-22A6-D341-B0E5-FCB82EAC249E}"/>
              </a:ext>
            </a:extLst>
          </p:cNvPr>
          <p:cNvSpPr>
            <a:spLocks/>
          </p:cNvSpPr>
          <p:nvPr userDrawn="1"/>
        </p:nvSpPr>
        <p:spPr bwMode="auto">
          <a:xfrm>
            <a:off x="7857429" y="2898406"/>
            <a:ext cx="530802" cy="519164"/>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latin typeface="Century Gothic" charset="0"/>
              <a:ea typeface="Century Gothic" charset="0"/>
              <a:cs typeface="Century Gothic" charset="0"/>
            </a:endParaRPr>
          </a:p>
        </p:txBody>
      </p:sp>
      <p:sp>
        <p:nvSpPr>
          <p:cNvPr id="57" name="Freeform 54">
            <a:extLst>
              <a:ext uri="{FF2B5EF4-FFF2-40B4-BE49-F238E27FC236}">
                <a16:creationId xmlns:a16="http://schemas.microsoft.com/office/drawing/2014/main" id="{E98E0334-678B-0B46-8CB1-A9AFB6CB0B52}"/>
              </a:ext>
            </a:extLst>
          </p:cNvPr>
          <p:cNvSpPr>
            <a:spLocks/>
          </p:cNvSpPr>
          <p:nvPr userDrawn="1"/>
        </p:nvSpPr>
        <p:spPr bwMode="auto">
          <a:xfrm>
            <a:off x="8175285" y="2843676"/>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latin typeface="Century Gothic" charset="0"/>
              <a:ea typeface="Century Gothic" charset="0"/>
              <a:cs typeface="Century Gothic" charset="0"/>
            </a:endParaRPr>
          </a:p>
        </p:txBody>
      </p:sp>
      <p:sp>
        <p:nvSpPr>
          <p:cNvPr id="58" name="Freeform 55">
            <a:extLst>
              <a:ext uri="{FF2B5EF4-FFF2-40B4-BE49-F238E27FC236}">
                <a16:creationId xmlns:a16="http://schemas.microsoft.com/office/drawing/2014/main" id="{9D0689CD-103C-164C-947F-A1DDEE5F9613}"/>
              </a:ext>
            </a:extLst>
          </p:cNvPr>
          <p:cNvSpPr>
            <a:spLocks/>
          </p:cNvSpPr>
          <p:nvPr userDrawn="1"/>
        </p:nvSpPr>
        <p:spPr bwMode="auto">
          <a:xfrm>
            <a:off x="8577692" y="2840549"/>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59" name="Freeform 56">
            <a:extLst>
              <a:ext uri="{FF2B5EF4-FFF2-40B4-BE49-F238E27FC236}">
                <a16:creationId xmlns:a16="http://schemas.microsoft.com/office/drawing/2014/main" id="{4B5DFC2D-D40A-EC43-8DA1-98787666F016}"/>
              </a:ext>
            </a:extLst>
          </p:cNvPr>
          <p:cNvSpPr>
            <a:spLocks/>
          </p:cNvSpPr>
          <p:nvPr userDrawn="1"/>
        </p:nvSpPr>
        <p:spPr bwMode="auto">
          <a:xfrm>
            <a:off x="8645020" y="3057910"/>
            <a:ext cx="59500" cy="112590"/>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0" name="Freeform 57">
            <a:extLst>
              <a:ext uri="{FF2B5EF4-FFF2-40B4-BE49-F238E27FC236}">
                <a16:creationId xmlns:a16="http://schemas.microsoft.com/office/drawing/2014/main" id="{A5F57B8A-E67E-634E-BC1F-C614E8CC9393}"/>
              </a:ext>
            </a:extLst>
          </p:cNvPr>
          <p:cNvSpPr>
            <a:spLocks/>
          </p:cNvSpPr>
          <p:nvPr userDrawn="1"/>
        </p:nvSpPr>
        <p:spPr bwMode="auto">
          <a:xfrm>
            <a:off x="8410153" y="2959393"/>
            <a:ext cx="37579" cy="34403"/>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nvGrpSpPr>
          <p:cNvPr id="61" name="组合 213">
            <a:extLst>
              <a:ext uri="{FF2B5EF4-FFF2-40B4-BE49-F238E27FC236}">
                <a16:creationId xmlns:a16="http://schemas.microsoft.com/office/drawing/2014/main" id="{A4801A59-DE35-4B4A-9E65-BD8F0E51114B}"/>
              </a:ext>
            </a:extLst>
          </p:cNvPr>
          <p:cNvGrpSpPr/>
          <p:nvPr userDrawn="1"/>
        </p:nvGrpSpPr>
        <p:grpSpPr>
          <a:xfrm>
            <a:off x="3822638" y="5211306"/>
            <a:ext cx="988015" cy="624378"/>
            <a:chOff x="2865629" y="4574411"/>
            <a:chExt cx="734466" cy="464147"/>
          </a:xfrm>
          <a:solidFill>
            <a:schemeClr val="bg1">
              <a:lumMod val="85000"/>
            </a:schemeClr>
          </a:solidFill>
        </p:grpSpPr>
        <p:sp>
          <p:nvSpPr>
            <p:cNvPr id="62" name="Freeform 63">
              <a:extLst>
                <a:ext uri="{FF2B5EF4-FFF2-40B4-BE49-F238E27FC236}">
                  <a16:creationId xmlns:a16="http://schemas.microsoft.com/office/drawing/2014/main" id="{BF45B151-AFA2-3B4C-AF62-914A905099E1}"/>
                </a:ext>
              </a:extLst>
            </p:cNvPr>
            <p:cNvSpPr>
              <a:spLocks/>
            </p:cNvSpPr>
            <p:nvPr/>
          </p:nvSpPr>
          <p:spPr bwMode="auto">
            <a:xfrm>
              <a:off x="3416188" y="4822342"/>
              <a:ext cx="183907" cy="216216"/>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3" name="Freeform 64">
              <a:extLst>
                <a:ext uri="{FF2B5EF4-FFF2-40B4-BE49-F238E27FC236}">
                  <a16:creationId xmlns:a16="http://schemas.microsoft.com/office/drawing/2014/main" id="{072F0253-175C-074D-8802-3F84C6013E3C}"/>
                </a:ext>
              </a:extLst>
            </p:cNvPr>
            <p:cNvSpPr>
              <a:spLocks/>
            </p:cNvSpPr>
            <p:nvPr/>
          </p:nvSpPr>
          <p:spPr bwMode="auto">
            <a:xfrm>
              <a:off x="3076310" y="4642159"/>
              <a:ext cx="90790" cy="80209"/>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4" name="Freeform 65">
              <a:extLst>
                <a:ext uri="{FF2B5EF4-FFF2-40B4-BE49-F238E27FC236}">
                  <a16:creationId xmlns:a16="http://schemas.microsoft.com/office/drawing/2014/main" id="{2ADF3965-B2CD-8046-9815-11683455BAA3}"/>
                </a:ext>
              </a:extLst>
            </p:cNvPr>
            <p:cNvSpPr>
              <a:spLocks/>
            </p:cNvSpPr>
            <p:nvPr/>
          </p:nvSpPr>
          <p:spPr bwMode="auto">
            <a:xfrm>
              <a:off x="2865629" y="4574411"/>
              <a:ext cx="62854" cy="58123"/>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5" name="Freeform 66">
              <a:extLst>
                <a:ext uri="{FF2B5EF4-FFF2-40B4-BE49-F238E27FC236}">
                  <a16:creationId xmlns:a16="http://schemas.microsoft.com/office/drawing/2014/main" id="{EBD69C6A-7E79-A94F-8214-543D0522AFB9}"/>
                </a:ext>
              </a:extLst>
            </p:cNvPr>
            <p:cNvSpPr>
              <a:spLocks/>
            </p:cNvSpPr>
            <p:nvPr/>
          </p:nvSpPr>
          <p:spPr bwMode="auto">
            <a:xfrm>
              <a:off x="3321359" y="4727017"/>
              <a:ext cx="100101" cy="66260"/>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dirty="0">
                <a:solidFill>
                  <a:sysClr val="windowText" lastClr="000000"/>
                </a:solidFill>
                <a:latin typeface="Century Gothic" charset="0"/>
                <a:ea typeface="Century Gothic" charset="0"/>
                <a:cs typeface="Century Gothic" charset="0"/>
              </a:endParaRPr>
            </a:p>
          </p:txBody>
        </p:sp>
        <p:sp>
          <p:nvSpPr>
            <p:cNvPr id="66" name="Freeform 67">
              <a:extLst>
                <a:ext uri="{FF2B5EF4-FFF2-40B4-BE49-F238E27FC236}">
                  <a16:creationId xmlns:a16="http://schemas.microsoft.com/office/drawing/2014/main" id="{F2A558C1-C7BA-374A-AE94-B03BE85573C0}"/>
                </a:ext>
              </a:extLst>
            </p:cNvPr>
            <p:cNvSpPr>
              <a:spLocks/>
            </p:cNvSpPr>
            <p:nvPr/>
          </p:nvSpPr>
          <p:spPr bwMode="auto">
            <a:xfrm>
              <a:off x="3214386" y="4667151"/>
              <a:ext cx="89626" cy="30224"/>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sp>
          <p:nvSpPr>
            <p:cNvPr id="67" name="Freeform 68">
              <a:extLst>
                <a:ext uri="{FF2B5EF4-FFF2-40B4-BE49-F238E27FC236}">
                  <a16:creationId xmlns:a16="http://schemas.microsoft.com/office/drawing/2014/main" id="{8A525938-656D-3440-A3FC-5850EE4FA516}"/>
                </a:ext>
              </a:extLst>
            </p:cNvPr>
            <p:cNvSpPr>
              <a:spLocks/>
            </p:cNvSpPr>
            <p:nvPr/>
          </p:nvSpPr>
          <p:spPr bwMode="auto">
            <a:xfrm>
              <a:off x="3255559" y="4732830"/>
              <a:ext cx="36083" cy="40686"/>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latin typeface="Century Gothic" charset="0"/>
                <a:ea typeface="Century Gothic" charset="0"/>
                <a:cs typeface="Century Gothic" charset="0"/>
              </a:endParaRPr>
            </a:p>
          </p:txBody>
        </p:sp>
      </p:grpSp>
      <p:sp>
        <p:nvSpPr>
          <p:cNvPr id="68" name="Rectangle 135">
            <a:extLst>
              <a:ext uri="{FF2B5EF4-FFF2-40B4-BE49-F238E27FC236}">
                <a16:creationId xmlns:a16="http://schemas.microsoft.com/office/drawing/2014/main" id="{3BE557B4-D290-1D49-BA81-A5F4208CAC6E}"/>
              </a:ext>
            </a:extLst>
          </p:cNvPr>
          <p:cNvSpPr>
            <a:spLocks noChangeArrowheads="1"/>
          </p:cNvSpPr>
          <p:nvPr userDrawn="1"/>
        </p:nvSpPr>
        <p:spPr bwMode="auto">
          <a:xfrm>
            <a:off x="3496108" y="1836896"/>
            <a:ext cx="425608"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WA</a:t>
            </a:r>
          </a:p>
        </p:txBody>
      </p:sp>
      <p:sp>
        <p:nvSpPr>
          <p:cNvPr id="69" name="Rectangle 136">
            <a:extLst>
              <a:ext uri="{FF2B5EF4-FFF2-40B4-BE49-F238E27FC236}">
                <a16:creationId xmlns:a16="http://schemas.microsoft.com/office/drawing/2014/main" id="{B492227A-0D8F-C743-BF86-25593CDF1287}"/>
              </a:ext>
            </a:extLst>
          </p:cNvPr>
          <p:cNvSpPr>
            <a:spLocks noChangeArrowheads="1"/>
          </p:cNvSpPr>
          <p:nvPr userDrawn="1"/>
        </p:nvSpPr>
        <p:spPr bwMode="auto">
          <a:xfrm>
            <a:off x="3350588" y="2314140"/>
            <a:ext cx="397443"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OR</a:t>
            </a:r>
          </a:p>
        </p:txBody>
      </p:sp>
      <p:sp>
        <p:nvSpPr>
          <p:cNvPr id="70" name="Rectangle 137">
            <a:extLst>
              <a:ext uri="{FF2B5EF4-FFF2-40B4-BE49-F238E27FC236}">
                <a16:creationId xmlns:a16="http://schemas.microsoft.com/office/drawing/2014/main" id="{A012677E-2E47-F046-BFE7-C631EAB83469}"/>
              </a:ext>
            </a:extLst>
          </p:cNvPr>
          <p:cNvSpPr>
            <a:spLocks noChangeArrowheads="1"/>
          </p:cNvSpPr>
          <p:nvPr userDrawn="1"/>
        </p:nvSpPr>
        <p:spPr bwMode="auto">
          <a:xfrm>
            <a:off x="3195679" y="3307747"/>
            <a:ext cx="409961"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CA</a:t>
            </a:r>
          </a:p>
        </p:txBody>
      </p:sp>
      <p:sp>
        <p:nvSpPr>
          <p:cNvPr id="71" name="Rectangle 138">
            <a:extLst>
              <a:ext uri="{FF2B5EF4-FFF2-40B4-BE49-F238E27FC236}">
                <a16:creationId xmlns:a16="http://schemas.microsoft.com/office/drawing/2014/main" id="{16C49B16-3526-2940-BEC2-642541F0AE9E}"/>
              </a:ext>
            </a:extLst>
          </p:cNvPr>
          <p:cNvSpPr>
            <a:spLocks noChangeArrowheads="1"/>
          </p:cNvSpPr>
          <p:nvPr userDrawn="1"/>
        </p:nvSpPr>
        <p:spPr bwMode="auto">
          <a:xfrm>
            <a:off x="4563258" y="2101336"/>
            <a:ext cx="386490"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MT</a:t>
            </a:r>
          </a:p>
        </p:txBody>
      </p:sp>
      <p:sp>
        <p:nvSpPr>
          <p:cNvPr id="72" name="Rectangle 139">
            <a:extLst>
              <a:ext uri="{FF2B5EF4-FFF2-40B4-BE49-F238E27FC236}">
                <a16:creationId xmlns:a16="http://schemas.microsoft.com/office/drawing/2014/main" id="{A77B869E-958D-784F-85E1-F790351CE545}"/>
              </a:ext>
            </a:extLst>
          </p:cNvPr>
          <p:cNvSpPr>
            <a:spLocks noChangeArrowheads="1"/>
          </p:cNvSpPr>
          <p:nvPr userDrawn="1"/>
        </p:nvSpPr>
        <p:spPr bwMode="auto">
          <a:xfrm>
            <a:off x="4056284" y="2447143"/>
            <a:ext cx="344242"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ID</a:t>
            </a:r>
          </a:p>
        </p:txBody>
      </p:sp>
      <p:sp>
        <p:nvSpPr>
          <p:cNvPr id="73" name="Rectangle 140">
            <a:extLst>
              <a:ext uri="{FF2B5EF4-FFF2-40B4-BE49-F238E27FC236}">
                <a16:creationId xmlns:a16="http://schemas.microsoft.com/office/drawing/2014/main" id="{0F4620C4-AA39-1D4A-9F4C-4D6BFC4D1711}"/>
              </a:ext>
            </a:extLst>
          </p:cNvPr>
          <p:cNvSpPr>
            <a:spLocks noChangeArrowheads="1"/>
          </p:cNvSpPr>
          <p:nvPr userDrawn="1"/>
        </p:nvSpPr>
        <p:spPr bwMode="auto">
          <a:xfrm>
            <a:off x="3632240" y="3094943"/>
            <a:ext cx="400572"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NV</a:t>
            </a:r>
          </a:p>
        </p:txBody>
      </p:sp>
      <p:sp>
        <p:nvSpPr>
          <p:cNvPr id="74" name="Rectangle 141">
            <a:extLst>
              <a:ext uri="{FF2B5EF4-FFF2-40B4-BE49-F238E27FC236}">
                <a16:creationId xmlns:a16="http://schemas.microsoft.com/office/drawing/2014/main" id="{93CFC1FA-3A09-9F4D-ADE0-914F7BF27EA2}"/>
              </a:ext>
            </a:extLst>
          </p:cNvPr>
          <p:cNvSpPr>
            <a:spLocks noChangeArrowheads="1"/>
          </p:cNvSpPr>
          <p:nvPr userDrawn="1"/>
        </p:nvSpPr>
        <p:spPr bwMode="auto">
          <a:xfrm>
            <a:off x="4134520" y="3947724"/>
            <a:ext cx="375536"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AZ</a:t>
            </a:r>
          </a:p>
        </p:txBody>
      </p:sp>
      <p:sp>
        <p:nvSpPr>
          <p:cNvPr id="75" name="Rectangle 142">
            <a:extLst>
              <a:ext uri="{FF2B5EF4-FFF2-40B4-BE49-F238E27FC236}">
                <a16:creationId xmlns:a16="http://schemas.microsoft.com/office/drawing/2014/main" id="{F8FAB2F9-CC95-C94D-932D-FC33A001037D}"/>
              </a:ext>
            </a:extLst>
          </p:cNvPr>
          <p:cNvSpPr>
            <a:spLocks noChangeArrowheads="1"/>
          </p:cNvSpPr>
          <p:nvPr userDrawn="1"/>
        </p:nvSpPr>
        <p:spPr bwMode="auto">
          <a:xfrm>
            <a:off x="4289429" y="3237334"/>
            <a:ext cx="353630"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UT</a:t>
            </a:r>
          </a:p>
        </p:txBody>
      </p:sp>
      <p:sp>
        <p:nvSpPr>
          <p:cNvPr id="76" name="Rectangle 143">
            <a:extLst>
              <a:ext uri="{FF2B5EF4-FFF2-40B4-BE49-F238E27FC236}">
                <a16:creationId xmlns:a16="http://schemas.microsoft.com/office/drawing/2014/main" id="{BA15549E-9CAC-0445-9271-6EB9AA506D34}"/>
              </a:ext>
            </a:extLst>
          </p:cNvPr>
          <p:cNvSpPr>
            <a:spLocks noChangeArrowheads="1"/>
          </p:cNvSpPr>
          <p:nvPr userDrawn="1"/>
        </p:nvSpPr>
        <p:spPr bwMode="auto">
          <a:xfrm>
            <a:off x="4774497" y="2669335"/>
            <a:ext cx="411525"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WY</a:t>
            </a:r>
          </a:p>
        </p:txBody>
      </p:sp>
      <p:sp>
        <p:nvSpPr>
          <p:cNvPr id="77" name="Rectangle 144">
            <a:extLst>
              <a:ext uri="{FF2B5EF4-FFF2-40B4-BE49-F238E27FC236}">
                <a16:creationId xmlns:a16="http://schemas.microsoft.com/office/drawing/2014/main" id="{C1082D55-1718-5B4E-BF26-2BC24EDC4AE8}"/>
              </a:ext>
            </a:extLst>
          </p:cNvPr>
          <p:cNvSpPr>
            <a:spLocks noChangeArrowheads="1"/>
          </p:cNvSpPr>
          <p:nvPr userDrawn="1"/>
        </p:nvSpPr>
        <p:spPr bwMode="auto">
          <a:xfrm>
            <a:off x="4896546" y="3307747"/>
            <a:ext cx="422479"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CO</a:t>
            </a:r>
          </a:p>
        </p:txBody>
      </p:sp>
      <p:sp>
        <p:nvSpPr>
          <p:cNvPr id="78" name="Rectangle 145">
            <a:extLst>
              <a:ext uri="{FF2B5EF4-FFF2-40B4-BE49-F238E27FC236}">
                <a16:creationId xmlns:a16="http://schemas.microsoft.com/office/drawing/2014/main" id="{FAAB89CB-5878-BC46-9DEB-11ACC9AD88CD}"/>
              </a:ext>
            </a:extLst>
          </p:cNvPr>
          <p:cNvSpPr>
            <a:spLocks noChangeArrowheads="1"/>
          </p:cNvSpPr>
          <p:nvPr userDrawn="1"/>
        </p:nvSpPr>
        <p:spPr bwMode="auto">
          <a:xfrm>
            <a:off x="4837087" y="3947724"/>
            <a:ext cx="425608"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NM</a:t>
            </a:r>
          </a:p>
        </p:txBody>
      </p:sp>
      <p:sp>
        <p:nvSpPr>
          <p:cNvPr id="79" name="Rectangle 146">
            <a:extLst>
              <a:ext uri="{FF2B5EF4-FFF2-40B4-BE49-F238E27FC236}">
                <a16:creationId xmlns:a16="http://schemas.microsoft.com/office/drawing/2014/main" id="{49736B75-F45C-5149-BC80-A8BF1A77AC8F}"/>
              </a:ext>
            </a:extLst>
          </p:cNvPr>
          <p:cNvSpPr>
            <a:spLocks noChangeArrowheads="1"/>
          </p:cNvSpPr>
          <p:nvPr userDrawn="1"/>
        </p:nvSpPr>
        <p:spPr bwMode="auto">
          <a:xfrm>
            <a:off x="5703950" y="4443746"/>
            <a:ext cx="359889"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TX</a:t>
            </a:r>
          </a:p>
        </p:txBody>
      </p:sp>
      <p:sp>
        <p:nvSpPr>
          <p:cNvPr id="80" name="Rectangle 147">
            <a:extLst>
              <a:ext uri="{FF2B5EF4-FFF2-40B4-BE49-F238E27FC236}">
                <a16:creationId xmlns:a16="http://schemas.microsoft.com/office/drawing/2014/main" id="{6FDD8B40-D534-4A4F-8CF9-164B2F4B19D3}"/>
              </a:ext>
            </a:extLst>
          </p:cNvPr>
          <p:cNvSpPr>
            <a:spLocks noChangeArrowheads="1"/>
          </p:cNvSpPr>
          <p:nvPr userDrawn="1"/>
        </p:nvSpPr>
        <p:spPr bwMode="auto">
          <a:xfrm>
            <a:off x="5971520" y="3875747"/>
            <a:ext cx="403702"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OK</a:t>
            </a:r>
          </a:p>
        </p:txBody>
      </p:sp>
      <p:sp>
        <p:nvSpPr>
          <p:cNvPr id="81" name="Rectangle 148">
            <a:extLst>
              <a:ext uri="{FF2B5EF4-FFF2-40B4-BE49-F238E27FC236}">
                <a16:creationId xmlns:a16="http://schemas.microsoft.com/office/drawing/2014/main" id="{8788EC5B-6857-4543-8A31-2A54084708DD}"/>
              </a:ext>
            </a:extLst>
          </p:cNvPr>
          <p:cNvSpPr>
            <a:spLocks noChangeArrowheads="1"/>
          </p:cNvSpPr>
          <p:nvPr userDrawn="1"/>
        </p:nvSpPr>
        <p:spPr bwMode="auto">
          <a:xfrm>
            <a:off x="5772798" y="3379725"/>
            <a:ext cx="363019"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KS</a:t>
            </a:r>
          </a:p>
        </p:txBody>
      </p:sp>
      <p:sp>
        <p:nvSpPr>
          <p:cNvPr id="82" name="Rectangle 149">
            <a:extLst>
              <a:ext uri="{FF2B5EF4-FFF2-40B4-BE49-F238E27FC236}">
                <a16:creationId xmlns:a16="http://schemas.microsoft.com/office/drawing/2014/main" id="{08E2AA49-C2C7-4B47-AE28-5122E58AA1D0}"/>
              </a:ext>
            </a:extLst>
          </p:cNvPr>
          <p:cNvSpPr>
            <a:spLocks noChangeArrowheads="1"/>
          </p:cNvSpPr>
          <p:nvPr userDrawn="1"/>
        </p:nvSpPr>
        <p:spPr bwMode="auto">
          <a:xfrm>
            <a:off x="5627278" y="2952552"/>
            <a:ext cx="377101"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NE</a:t>
            </a:r>
          </a:p>
        </p:txBody>
      </p:sp>
      <p:sp>
        <p:nvSpPr>
          <p:cNvPr id="83" name="Rectangle 150">
            <a:extLst>
              <a:ext uri="{FF2B5EF4-FFF2-40B4-BE49-F238E27FC236}">
                <a16:creationId xmlns:a16="http://schemas.microsoft.com/office/drawing/2014/main" id="{1E976E43-6778-5244-9699-B92AEF8AB9EE}"/>
              </a:ext>
            </a:extLst>
          </p:cNvPr>
          <p:cNvSpPr>
            <a:spLocks noChangeArrowheads="1"/>
          </p:cNvSpPr>
          <p:nvPr userDrawn="1"/>
        </p:nvSpPr>
        <p:spPr bwMode="auto">
          <a:xfrm>
            <a:off x="5628843" y="2526944"/>
            <a:ext cx="372407"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SD</a:t>
            </a:r>
          </a:p>
        </p:txBody>
      </p:sp>
      <p:sp>
        <p:nvSpPr>
          <p:cNvPr id="84" name="Rectangle 151">
            <a:extLst>
              <a:ext uri="{FF2B5EF4-FFF2-40B4-BE49-F238E27FC236}">
                <a16:creationId xmlns:a16="http://schemas.microsoft.com/office/drawing/2014/main" id="{178E8487-B595-4142-B29A-78EA5E4121E0}"/>
              </a:ext>
            </a:extLst>
          </p:cNvPr>
          <p:cNvSpPr>
            <a:spLocks noChangeArrowheads="1"/>
          </p:cNvSpPr>
          <p:nvPr userDrawn="1"/>
        </p:nvSpPr>
        <p:spPr bwMode="auto">
          <a:xfrm>
            <a:off x="5545912" y="2101336"/>
            <a:ext cx="400572"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ND</a:t>
            </a:r>
          </a:p>
        </p:txBody>
      </p:sp>
      <p:sp>
        <p:nvSpPr>
          <p:cNvPr id="85" name="Rectangle 152">
            <a:extLst>
              <a:ext uri="{FF2B5EF4-FFF2-40B4-BE49-F238E27FC236}">
                <a16:creationId xmlns:a16="http://schemas.microsoft.com/office/drawing/2014/main" id="{623F7383-2692-2246-A00C-000F8A1080E2}"/>
              </a:ext>
            </a:extLst>
          </p:cNvPr>
          <p:cNvSpPr>
            <a:spLocks noChangeArrowheads="1"/>
          </p:cNvSpPr>
          <p:nvPr userDrawn="1"/>
        </p:nvSpPr>
        <p:spPr bwMode="auto">
          <a:xfrm>
            <a:off x="6132687" y="2243727"/>
            <a:ext cx="425608"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MN</a:t>
            </a:r>
          </a:p>
        </p:txBody>
      </p:sp>
      <p:sp>
        <p:nvSpPr>
          <p:cNvPr id="86" name="Rectangle 153">
            <a:extLst>
              <a:ext uri="{FF2B5EF4-FFF2-40B4-BE49-F238E27FC236}">
                <a16:creationId xmlns:a16="http://schemas.microsoft.com/office/drawing/2014/main" id="{57B38630-7217-484B-A3FE-8B9196811178}"/>
              </a:ext>
            </a:extLst>
          </p:cNvPr>
          <p:cNvSpPr>
            <a:spLocks noChangeArrowheads="1"/>
          </p:cNvSpPr>
          <p:nvPr userDrawn="1"/>
        </p:nvSpPr>
        <p:spPr bwMode="auto">
          <a:xfrm>
            <a:off x="6340797" y="2830503"/>
            <a:ext cx="347371"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IA</a:t>
            </a:r>
          </a:p>
        </p:txBody>
      </p:sp>
      <p:sp>
        <p:nvSpPr>
          <p:cNvPr id="87" name="Rectangle 154">
            <a:extLst>
              <a:ext uri="{FF2B5EF4-FFF2-40B4-BE49-F238E27FC236}">
                <a16:creationId xmlns:a16="http://schemas.microsoft.com/office/drawing/2014/main" id="{34DCC7DD-550F-C540-83FA-17FB411491AF}"/>
              </a:ext>
            </a:extLst>
          </p:cNvPr>
          <p:cNvSpPr>
            <a:spLocks noChangeArrowheads="1"/>
          </p:cNvSpPr>
          <p:nvPr userDrawn="1"/>
        </p:nvSpPr>
        <p:spPr bwMode="auto">
          <a:xfrm>
            <a:off x="6461282" y="3379725"/>
            <a:ext cx="438126"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MO</a:t>
            </a:r>
          </a:p>
        </p:txBody>
      </p:sp>
      <p:sp>
        <p:nvSpPr>
          <p:cNvPr id="88" name="Rectangle 155">
            <a:extLst>
              <a:ext uri="{FF2B5EF4-FFF2-40B4-BE49-F238E27FC236}">
                <a16:creationId xmlns:a16="http://schemas.microsoft.com/office/drawing/2014/main" id="{F2E22BB7-5F92-6D44-84C8-289B1E39E16E}"/>
              </a:ext>
            </a:extLst>
          </p:cNvPr>
          <p:cNvSpPr>
            <a:spLocks noChangeArrowheads="1"/>
          </p:cNvSpPr>
          <p:nvPr userDrawn="1"/>
        </p:nvSpPr>
        <p:spPr bwMode="auto">
          <a:xfrm>
            <a:off x="6547342" y="3875747"/>
            <a:ext cx="384925"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AR</a:t>
            </a:r>
          </a:p>
        </p:txBody>
      </p:sp>
      <p:sp>
        <p:nvSpPr>
          <p:cNvPr id="89" name="Rectangle 156">
            <a:extLst>
              <a:ext uri="{FF2B5EF4-FFF2-40B4-BE49-F238E27FC236}">
                <a16:creationId xmlns:a16="http://schemas.microsoft.com/office/drawing/2014/main" id="{09B2D9AC-9421-B44E-A7AE-88D70D6597D5}"/>
              </a:ext>
            </a:extLst>
          </p:cNvPr>
          <p:cNvSpPr>
            <a:spLocks noChangeArrowheads="1"/>
          </p:cNvSpPr>
          <p:nvPr userDrawn="1"/>
        </p:nvSpPr>
        <p:spPr bwMode="auto">
          <a:xfrm>
            <a:off x="6613061" y="4443746"/>
            <a:ext cx="367713"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LA</a:t>
            </a:r>
          </a:p>
        </p:txBody>
      </p:sp>
      <p:sp>
        <p:nvSpPr>
          <p:cNvPr id="90" name="Rectangle 157">
            <a:extLst>
              <a:ext uri="{FF2B5EF4-FFF2-40B4-BE49-F238E27FC236}">
                <a16:creationId xmlns:a16="http://schemas.microsoft.com/office/drawing/2014/main" id="{C2B6DBB4-2611-8E4E-8EB0-A308C7985D0E}"/>
              </a:ext>
            </a:extLst>
          </p:cNvPr>
          <p:cNvSpPr>
            <a:spLocks noChangeArrowheads="1"/>
          </p:cNvSpPr>
          <p:nvPr userDrawn="1"/>
        </p:nvSpPr>
        <p:spPr bwMode="auto">
          <a:xfrm>
            <a:off x="6971385" y="4160528"/>
            <a:ext cx="397443"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MS</a:t>
            </a:r>
          </a:p>
        </p:txBody>
      </p:sp>
      <p:sp>
        <p:nvSpPr>
          <p:cNvPr id="91" name="Rectangle 158">
            <a:extLst>
              <a:ext uri="{FF2B5EF4-FFF2-40B4-BE49-F238E27FC236}">
                <a16:creationId xmlns:a16="http://schemas.microsoft.com/office/drawing/2014/main" id="{73A0384B-5AE0-B04B-A6EB-5A70998BF27F}"/>
              </a:ext>
            </a:extLst>
          </p:cNvPr>
          <p:cNvSpPr>
            <a:spLocks noChangeArrowheads="1"/>
          </p:cNvSpPr>
          <p:nvPr userDrawn="1"/>
        </p:nvSpPr>
        <p:spPr bwMode="auto">
          <a:xfrm>
            <a:off x="7329710" y="4088551"/>
            <a:ext cx="367713"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AL</a:t>
            </a:r>
          </a:p>
        </p:txBody>
      </p:sp>
      <p:sp>
        <p:nvSpPr>
          <p:cNvPr id="92" name="Rectangle 159">
            <a:extLst>
              <a:ext uri="{FF2B5EF4-FFF2-40B4-BE49-F238E27FC236}">
                <a16:creationId xmlns:a16="http://schemas.microsoft.com/office/drawing/2014/main" id="{1723E822-0CD3-9D4E-AAD7-07B74BE8CA9F}"/>
              </a:ext>
            </a:extLst>
          </p:cNvPr>
          <p:cNvSpPr>
            <a:spLocks noChangeArrowheads="1"/>
          </p:cNvSpPr>
          <p:nvPr userDrawn="1"/>
        </p:nvSpPr>
        <p:spPr bwMode="auto">
          <a:xfrm>
            <a:off x="7669257" y="4018137"/>
            <a:ext cx="417784"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GA</a:t>
            </a:r>
          </a:p>
        </p:txBody>
      </p:sp>
      <p:sp>
        <p:nvSpPr>
          <p:cNvPr id="93" name="Rectangle 160">
            <a:extLst>
              <a:ext uri="{FF2B5EF4-FFF2-40B4-BE49-F238E27FC236}">
                <a16:creationId xmlns:a16="http://schemas.microsoft.com/office/drawing/2014/main" id="{3DCAC14F-AA58-8F40-8622-FD82FB9974ED}"/>
              </a:ext>
            </a:extLst>
          </p:cNvPr>
          <p:cNvSpPr>
            <a:spLocks noChangeArrowheads="1"/>
          </p:cNvSpPr>
          <p:nvPr userDrawn="1"/>
        </p:nvSpPr>
        <p:spPr bwMode="auto">
          <a:xfrm>
            <a:off x="8049488" y="4586137"/>
            <a:ext cx="336418"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FL</a:t>
            </a:r>
          </a:p>
        </p:txBody>
      </p:sp>
      <p:sp>
        <p:nvSpPr>
          <p:cNvPr id="94" name="Rectangle 161">
            <a:extLst>
              <a:ext uri="{FF2B5EF4-FFF2-40B4-BE49-F238E27FC236}">
                <a16:creationId xmlns:a16="http://schemas.microsoft.com/office/drawing/2014/main" id="{647448DE-BD1E-1044-9967-F159668B6EB2}"/>
              </a:ext>
            </a:extLst>
          </p:cNvPr>
          <p:cNvSpPr>
            <a:spLocks noChangeArrowheads="1"/>
          </p:cNvSpPr>
          <p:nvPr userDrawn="1"/>
        </p:nvSpPr>
        <p:spPr bwMode="auto">
          <a:xfrm>
            <a:off x="8030711" y="3733356"/>
            <a:ext cx="381795"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SC</a:t>
            </a:r>
          </a:p>
        </p:txBody>
      </p:sp>
      <p:sp>
        <p:nvSpPr>
          <p:cNvPr id="95" name="Rectangle 162">
            <a:extLst>
              <a:ext uri="{FF2B5EF4-FFF2-40B4-BE49-F238E27FC236}">
                <a16:creationId xmlns:a16="http://schemas.microsoft.com/office/drawing/2014/main" id="{1CEE216C-A894-F948-8BF4-023C78BEE00B}"/>
              </a:ext>
            </a:extLst>
          </p:cNvPr>
          <p:cNvSpPr>
            <a:spLocks noChangeArrowheads="1"/>
          </p:cNvSpPr>
          <p:nvPr userDrawn="1"/>
        </p:nvSpPr>
        <p:spPr bwMode="auto">
          <a:xfrm>
            <a:off x="7265556" y="3662942"/>
            <a:ext cx="364583"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TN</a:t>
            </a:r>
          </a:p>
        </p:txBody>
      </p:sp>
      <p:sp>
        <p:nvSpPr>
          <p:cNvPr id="96" name="Rectangle 163">
            <a:extLst>
              <a:ext uri="{FF2B5EF4-FFF2-40B4-BE49-F238E27FC236}">
                <a16:creationId xmlns:a16="http://schemas.microsoft.com/office/drawing/2014/main" id="{53D90111-1613-774B-A395-91BBF9B247B5}"/>
              </a:ext>
            </a:extLst>
          </p:cNvPr>
          <p:cNvSpPr>
            <a:spLocks noChangeArrowheads="1"/>
          </p:cNvSpPr>
          <p:nvPr userDrawn="1"/>
        </p:nvSpPr>
        <p:spPr bwMode="auto">
          <a:xfrm>
            <a:off x="8166843" y="3450138"/>
            <a:ext cx="409961"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NC</a:t>
            </a:r>
          </a:p>
        </p:txBody>
      </p:sp>
      <p:sp>
        <p:nvSpPr>
          <p:cNvPr id="97" name="Rectangle 164">
            <a:extLst>
              <a:ext uri="{FF2B5EF4-FFF2-40B4-BE49-F238E27FC236}">
                <a16:creationId xmlns:a16="http://schemas.microsoft.com/office/drawing/2014/main" id="{08213282-2F8B-D144-BFE5-FB5E7A6DE7C7}"/>
              </a:ext>
            </a:extLst>
          </p:cNvPr>
          <p:cNvSpPr>
            <a:spLocks noChangeArrowheads="1"/>
          </p:cNvSpPr>
          <p:nvPr userDrawn="1"/>
        </p:nvSpPr>
        <p:spPr bwMode="auto">
          <a:xfrm>
            <a:off x="6921314" y="3024530"/>
            <a:ext cx="311382" cy="259746"/>
          </a:xfrm>
          <a:prstGeom prst="rect">
            <a:avLst/>
          </a:prstGeom>
          <a:noFill/>
          <a:ln>
            <a:noFill/>
          </a:ln>
          <a:effec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IL</a:t>
            </a:r>
          </a:p>
        </p:txBody>
      </p:sp>
      <p:sp>
        <p:nvSpPr>
          <p:cNvPr id="98" name="Rectangle 165">
            <a:extLst>
              <a:ext uri="{FF2B5EF4-FFF2-40B4-BE49-F238E27FC236}">
                <a16:creationId xmlns:a16="http://schemas.microsoft.com/office/drawing/2014/main" id="{A9F776EB-89C9-7846-AE93-B89021836C4D}"/>
              </a:ext>
            </a:extLst>
          </p:cNvPr>
          <p:cNvSpPr>
            <a:spLocks noChangeArrowheads="1"/>
          </p:cNvSpPr>
          <p:nvPr userDrawn="1"/>
        </p:nvSpPr>
        <p:spPr bwMode="auto">
          <a:xfrm>
            <a:off x="6703816" y="2456531"/>
            <a:ext cx="369278"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WI</a:t>
            </a:r>
          </a:p>
        </p:txBody>
      </p:sp>
      <p:sp>
        <p:nvSpPr>
          <p:cNvPr id="99" name="Rectangle 166">
            <a:extLst>
              <a:ext uri="{FF2B5EF4-FFF2-40B4-BE49-F238E27FC236}">
                <a16:creationId xmlns:a16="http://schemas.microsoft.com/office/drawing/2014/main" id="{8550293D-4843-574F-ACB8-828999A922E7}"/>
              </a:ext>
            </a:extLst>
          </p:cNvPr>
          <p:cNvSpPr>
            <a:spLocks noChangeArrowheads="1"/>
          </p:cNvSpPr>
          <p:nvPr userDrawn="1"/>
        </p:nvSpPr>
        <p:spPr bwMode="auto">
          <a:xfrm>
            <a:off x="7281203" y="2517556"/>
            <a:ext cx="369278"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MI</a:t>
            </a:r>
          </a:p>
        </p:txBody>
      </p:sp>
      <p:sp>
        <p:nvSpPr>
          <p:cNvPr id="100" name="Rectangle 167">
            <a:extLst>
              <a:ext uri="{FF2B5EF4-FFF2-40B4-BE49-F238E27FC236}">
                <a16:creationId xmlns:a16="http://schemas.microsoft.com/office/drawing/2014/main" id="{D30E0270-3BC2-9642-A768-966D9DBB55A6}"/>
              </a:ext>
            </a:extLst>
          </p:cNvPr>
          <p:cNvSpPr>
            <a:spLocks noChangeArrowheads="1"/>
          </p:cNvSpPr>
          <p:nvPr userDrawn="1"/>
        </p:nvSpPr>
        <p:spPr bwMode="auto">
          <a:xfrm>
            <a:off x="7534690" y="2882139"/>
            <a:ext cx="411525"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OH</a:t>
            </a:r>
          </a:p>
        </p:txBody>
      </p:sp>
      <p:sp>
        <p:nvSpPr>
          <p:cNvPr id="101" name="Rectangle 168">
            <a:extLst>
              <a:ext uri="{FF2B5EF4-FFF2-40B4-BE49-F238E27FC236}">
                <a16:creationId xmlns:a16="http://schemas.microsoft.com/office/drawing/2014/main" id="{61638C45-2B46-E245-A18A-77F54858A58A}"/>
              </a:ext>
            </a:extLst>
          </p:cNvPr>
          <p:cNvSpPr>
            <a:spLocks noChangeArrowheads="1"/>
          </p:cNvSpPr>
          <p:nvPr userDrawn="1"/>
        </p:nvSpPr>
        <p:spPr bwMode="auto">
          <a:xfrm>
            <a:off x="7242085" y="3005753"/>
            <a:ext cx="347371"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IN</a:t>
            </a:r>
          </a:p>
        </p:txBody>
      </p:sp>
      <p:sp>
        <p:nvSpPr>
          <p:cNvPr id="102" name="Rectangle 169">
            <a:extLst>
              <a:ext uri="{FF2B5EF4-FFF2-40B4-BE49-F238E27FC236}">
                <a16:creationId xmlns:a16="http://schemas.microsoft.com/office/drawing/2014/main" id="{93AEC734-2EB9-F848-8322-DA13C9B85D34}"/>
              </a:ext>
            </a:extLst>
          </p:cNvPr>
          <p:cNvSpPr>
            <a:spLocks noChangeArrowheads="1"/>
          </p:cNvSpPr>
          <p:nvPr userDrawn="1"/>
        </p:nvSpPr>
        <p:spPr bwMode="auto">
          <a:xfrm>
            <a:off x="7400123" y="3307747"/>
            <a:ext cx="377101"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KY</a:t>
            </a:r>
          </a:p>
        </p:txBody>
      </p:sp>
      <p:sp>
        <p:nvSpPr>
          <p:cNvPr id="103" name="Rectangle 170">
            <a:extLst>
              <a:ext uri="{FF2B5EF4-FFF2-40B4-BE49-F238E27FC236}">
                <a16:creationId xmlns:a16="http://schemas.microsoft.com/office/drawing/2014/main" id="{7814DCE5-9DEC-1F42-BA55-96766DDD4232}"/>
              </a:ext>
            </a:extLst>
          </p:cNvPr>
          <p:cNvSpPr>
            <a:spLocks noChangeArrowheads="1"/>
          </p:cNvSpPr>
          <p:nvPr userDrawn="1"/>
        </p:nvSpPr>
        <p:spPr bwMode="auto">
          <a:xfrm>
            <a:off x="7824166" y="3066778"/>
            <a:ext cx="420914"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WV</a:t>
            </a:r>
          </a:p>
        </p:txBody>
      </p:sp>
      <p:sp>
        <p:nvSpPr>
          <p:cNvPr id="104" name="Rectangle 171">
            <a:extLst>
              <a:ext uri="{FF2B5EF4-FFF2-40B4-BE49-F238E27FC236}">
                <a16:creationId xmlns:a16="http://schemas.microsoft.com/office/drawing/2014/main" id="{485CB00C-82F6-CE42-AC90-6FC050313010}"/>
              </a:ext>
            </a:extLst>
          </p:cNvPr>
          <p:cNvSpPr>
            <a:spLocks noChangeArrowheads="1"/>
          </p:cNvSpPr>
          <p:nvPr userDrawn="1"/>
        </p:nvSpPr>
        <p:spPr bwMode="auto">
          <a:xfrm>
            <a:off x="8129289" y="3094943"/>
            <a:ext cx="400572"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VA</a:t>
            </a:r>
          </a:p>
        </p:txBody>
      </p:sp>
      <p:sp>
        <p:nvSpPr>
          <p:cNvPr id="105" name="Rectangle 172">
            <a:extLst>
              <a:ext uri="{FF2B5EF4-FFF2-40B4-BE49-F238E27FC236}">
                <a16:creationId xmlns:a16="http://schemas.microsoft.com/office/drawing/2014/main" id="{65246586-133F-6147-8EB9-CEB34B1095FF}"/>
              </a:ext>
            </a:extLst>
          </p:cNvPr>
          <p:cNvSpPr>
            <a:spLocks noChangeArrowheads="1"/>
          </p:cNvSpPr>
          <p:nvPr userDrawn="1"/>
        </p:nvSpPr>
        <p:spPr bwMode="auto">
          <a:xfrm>
            <a:off x="8036970" y="2669335"/>
            <a:ext cx="381795"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a:solidFill>
                  <a:srgbClr val="000000"/>
                </a:solidFill>
                <a:latin typeface="Century Gothic" charset="0"/>
                <a:ea typeface="Century Gothic" charset="0"/>
                <a:cs typeface="Century Gothic" charset="0"/>
              </a:rPr>
              <a:t>PA</a:t>
            </a:r>
          </a:p>
        </p:txBody>
      </p:sp>
      <p:sp>
        <p:nvSpPr>
          <p:cNvPr id="106" name="Rectangle 173">
            <a:extLst>
              <a:ext uri="{FF2B5EF4-FFF2-40B4-BE49-F238E27FC236}">
                <a16:creationId xmlns:a16="http://schemas.microsoft.com/office/drawing/2014/main" id="{7F4BB097-C20B-E64D-9DF3-A6AEBD31F6C8}"/>
              </a:ext>
            </a:extLst>
          </p:cNvPr>
          <p:cNvSpPr>
            <a:spLocks noChangeArrowheads="1"/>
          </p:cNvSpPr>
          <p:nvPr userDrawn="1"/>
        </p:nvSpPr>
        <p:spPr bwMode="auto">
          <a:xfrm>
            <a:off x="8235691" y="2271892"/>
            <a:ext cx="389619"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NY</a:t>
            </a:r>
          </a:p>
        </p:txBody>
      </p:sp>
      <p:sp>
        <p:nvSpPr>
          <p:cNvPr id="107" name="Rectangle 174">
            <a:extLst>
              <a:ext uri="{FF2B5EF4-FFF2-40B4-BE49-F238E27FC236}">
                <a16:creationId xmlns:a16="http://schemas.microsoft.com/office/drawing/2014/main" id="{C9262D11-79CC-9041-AECF-5E2DB4922886}"/>
              </a:ext>
            </a:extLst>
          </p:cNvPr>
          <p:cNvSpPr>
            <a:spLocks noChangeArrowheads="1"/>
          </p:cNvSpPr>
          <p:nvPr userDrawn="1"/>
        </p:nvSpPr>
        <p:spPr bwMode="auto">
          <a:xfrm>
            <a:off x="8763007" y="1675728"/>
            <a:ext cx="397443"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ME</a:t>
            </a:r>
          </a:p>
        </p:txBody>
      </p:sp>
      <p:sp>
        <p:nvSpPr>
          <p:cNvPr id="108" name="Rectangle 175">
            <a:extLst>
              <a:ext uri="{FF2B5EF4-FFF2-40B4-BE49-F238E27FC236}">
                <a16:creationId xmlns:a16="http://schemas.microsoft.com/office/drawing/2014/main" id="{5E034D82-4028-AC4A-A175-DACC00A0B95C}"/>
              </a:ext>
            </a:extLst>
          </p:cNvPr>
          <p:cNvSpPr>
            <a:spLocks noChangeArrowheads="1"/>
          </p:cNvSpPr>
          <p:nvPr userDrawn="1"/>
        </p:nvSpPr>
        <p:spPr bwMode="auto">
          <a:xfrm>
            <a:off x="9385772" y="2098207"/>
            <a:ext cx="300429"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VT</a:t>
            </a:r>
          </a:p>
        </p:txBody>
      </p:sp>
      <p:sp>
        <p:nvSpPr>
          <p:cNvPr id="109" name="Rectangle 176">
            <a:extLst>
              <a:ext uri="{FF2B5EF4-FFF2-40B4-BE49-F238E27FC236}">
                <a16:creationId xmlns:a16="http://schemas.microsoft.com/office/drawing/2014/main" id="{FE185D43-A180-F24E-812D-C6856D3255D3}"/>
              </a:ext>
            </a:extLst>
          </p:cNvPr>
          <p:cNvSpPr>
            <a:spLocks noChangeArrowheads="1"/>
          </p:cNvSpPr>
          <p:nvPr userDrawn="1"/>
        </p:nvSpPr>
        <p:spPr bwMode="auto">
          <a:xfrm>
            <a:off x="9385772" y="2353259"/>
            <a:ext cx="330159"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NH</a:t>
            </a:r>
          </a:p>
        </p:txBody>
      </p:sp>
      <p:sp>
        <p:nvSpPr>
          <p:cNvPr id="110" name="Rectangle 177">
            <a:extLst>
              <a:ext uri="{FF2B5EF4-FFF2-40B4-BE49-F238E27FC236}">
                <a16:creationId xmlns:a16="http://schemas.microsoft.com/office/drawing/2014/main" id="{D80E71BA-7EBE-A74F-BC3D-6ACD19B8A93C}"/>
              </a:ext>
            </a:extLst>
          </p:cNvPr>
          <p:cNvSpPr>
            <a:spLocks noChangeArrowheads="1"/>
          </p:cNvSpPr>
          <p:nvPr userDrawn="1"/>
        </p:nvSpPr>
        <p:spPr bwMode="auto">
          <a:xfrm>
            <a:off x="9385772" y="3371902"/>
            <a:ext cx="309818"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NJ</a:t>
            </a:r>
          </a:p>
        </p:txBody>
      </p:sp>
      <p:sp>
        <p:nvSpPr>
          <p:cNvPr id="111" name="Rectangle 178">
            <a:extLst>
              <a:ext uri="{FF2B5EF4-FFF2-40B4-BE49-F238E27FC236}">
                <a16:creationId xmlns:a16="http://schemas.microsoft.com/office/drawing/2014/main" id="{539EE404-1446-D448-B061-67866DE8E79A}"/>
              </a:ext>
            </a:extLst>
          </p:cNvPr>
          <p:cNvSpPr>
            <a:spLocks noChangeArrowheads="1"/>
          </p:cNvSpPr>
          <p:nvPr userDrawn="1"/>
        </p:nvSpPr>
        <p:spPr bwMode="auto">
          <a:xfrm>
            <a:off x="9385772" y="3626954"/>
            <a:ext cx="309818"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DE</a:t>
            </a:r>
          </a:p>
        </p:txBody>
      </p:sp>
      <p:sp>
        <p:nvSpPr>
          <p:cNvPr id="112" name="Rectangle 180">
            <a:extLst>
              <a:ext uri="{FF2B5EF4-FFF2-40B4-BE49-F238E27FC236}">
                <a16:creationId xmlns:a16="http://schemas.microsoft.com/office/drawing/2014/main" id="{37F828E6-6D21-1445-A6B6-7705271F0496}"/>
              </a:ext>
            </a:extLst>
          </p:cNvPr>
          <p:cNvSpPr>
            <a:spLocks noChangeArrowheads="1"/>
          </p:cNvSpPr>
          <p:nvPr userDrawn="1"/>
        </p:nvSpPr>
        <p:spPr bwMode="auto">
          <a:xfrm>
            <a:off x="9385772" y="3880441"/>
            <a:ext cx="348936"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MD</a:t>
            </a:r>
          </a:p>
        </p:txBody>
      </p:sp>
      <p:sp>
        <p:nvSpPr>
          <p:cNvPr id="113" name="Rectangle 181">
            <a:extLst>
              <a:ext uri="{FF2B5EF4-FFF2-40B4-BE49-F238E27FC236}">
                <a16:creationId xmlns:a16="http://schemas.microsoft.com/office/drawing/2014/main" id="{DA6D7D97-89DA-1448-9C44-793B58161E16}"/>
              </a:ext>
            </a:extLst>
          </p:cNvPr>
          <p:cNvSpPr>
            <a:spLocks noChangeArrowheads="1"/>
          </p:cNvSpPr>
          <p:nvPr userDrawn="1"/>
        </p:nvSpPr>
        <p:spPr bwMode="auto">
          <a:xfrm>
            <a:off x="9385772" y="4135493"/>
            <a:ext cx="394313"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D.C.</a:t>
            </a:r>
          </a:p>
        </p:txBody>
      </p:sp>
      <p:sp>
        <p:nvSpPr>
          <p:cNvPr id="114" name="Rectangle 183">
            <a:extLst>
              <a:ext uri="{FF2B5EF4-FFF2-40B4-BE49-F238E27FC236}">
                <a16:creationId xmlns:a16="http://schemas.microsoft.com/office/drawing/2014/main" id="{949A41D9-0D25-9E49-BDDB-C39341EB00C7}"/>
              </a:ext>
            </a:extLst>
          </p:cNvPr>
          <p:cNvSpPr>
            <a:spLocks noChangeArrowheads="1"/>
          </p:cNvSpPr>
          <p:nvPr userDrawn="1"/>
        </p:nvSpPr>
        <p:spPr bwMode="auto">
          <a:xfrm>
            <a:off x="9385772" y="2608311"/>
            <a:ext cx="353630"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MA</a:t>
            </a:r>
          </a:p>
        </p:txBody>
      </p:sp>
      <p:sp>
        <p:nvSpPr>
          <p:cNvPr id="115" name="Rectangle 185">
            <a:extLst>
              <a:ext uri="{FF2B5EF4-FFF2-40B4-BE49-F238E27FC236}">
                <a16:creationId xmlns:a16="http://schemas.microsoft.com/office/drawing/2014/main" id="{2A3D6C14-D319-1844-A784-CEC219EEAF0B}"/>
              </a:ext>
            </a:extLst>
          </p:cNvPr>
          <p:cNvSpPr>
            <a:spLocks noChangeArrowheads="1"/>
          </p:cNvSpPr>
          <p:nvPr userDrawn="1"/>
        </p:nvSpPr>
        <p:spPr bwMode="auto">
          <a:xfrm>
            <a:off x="9385772" y="3116850"/>
            <a:ext cx="308253"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CT</a:t>
            </a:r>
          </a:p>
        </p:txBody>
      </p:sp>
      <p:sp>
        <p:nvSpPr>
          <p:cNvPr id="116" name="Rectangle 188">
            <a:extLst>
              <a:ext uri="{FF2B5EF4-FFF2-40B4-BE49-F238E27FC236}">
                <a16:creationId xmlns:a16="http://schemas.microsoft.com/office/drawing/2014/main" id="{F968062B-D155-EA47-9FE0-F8CA995211A8}"/>
              </a:ext>
            </a:extLst>
          </p:cNvPr>
          <p:cNvSpPr>
            <a:spLocks noChangeArrowheads="1"/>
          </p:cNvSpPr>
          <p:nvPr userDrawn="1"/>
        </p:nvSpPr>
        <p:spPr bwMode="auto">
          <a:xfrm>
            <a:off x="9385772" y="2861798"/>
            <a:ext cx="272264" cy="215934"/>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RI</a:t>
            </a:r>
          </a:p>
        </p:txBody>
      </p:sp>
      <p:sp>
        <p:nvSpPr>
          <p:cNvPr id="117" name="Rectangle 189">
            <a:extLst>
              <a:ext uri="{FF2B5EF4-FFF2-40B4-BE49-F238E27FC236}">
                <a16:creationId xmlns:a16="http://schemas.microsoft.com/office/drawing/2014/main" id="{51FA4309-002C-1744-AAE7-7E7516CD2E61}"/>
              </a:ext>
            </a:extLst>
          </p:cNvPr>
          <p:cNvSpPr>
            <a:spLocks noChangeArrowheads="1"/>
          </p:cNvSpPr>
          <p:nvPr userDrawn="1"/>
        </p:nvSpPr>
        <p:spPr bwMode="auto">
          <a:xfrm>
            <a:off x="2960969" y="4842753"/>
            <a:ext cx="389619"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AK</a:t>
            </a:r>
          </a:p>
        </p:txBody>
      </p:sp>
      <p:sp>
        <p:nvSpPr>
          <p:cNvPr id="118" name="Rectangle 190">
            <a:extLst>
              <a:ext uri="{FF2B5EF4-FFF2-40B4-BE49-F238E27FC236}">
                <a16:creationId xmlns:a16="http://schemas.microsoft.com/office/drawing/2014/main" id="{8FCB4CB9-102C-3448-9A2A-3085B80DF2B0}"/>
              </a:ext>
            </a:extLst>
          </p:cNvPr>
          <p:cNvSpPr>
            <a:spLocks noChangeArrowheads="1"/>
          </p:cNvSpPr>
          <p:nvPr userDrawn="1"/>
        </p:nvSpPr>
        <p:spPr bwMode="auto">
          <a:xfrm>
            <a:off x="3896681" y="5543755"/>
            <a:ext cx="342677" cy="259746"/>
          </a:xfrm>
          <a:prstGeom prst="rect">
            <a:avLst/>
          </a:prstGeom>
          <a:noFill/>
          <a:ln>
            <a:noFill/>
          </a:ln>
          <a:effectLst/>
          <a:extLst>
            <a:ext uri="{91240B29-F687-4f45-9708-019B960494DF}">
              <a14:hiddenLine xmlns:a14="http://schemas.microsoft.com/office/drawing/2010/main" xmlns="" w="3175" algn="ctr">
                <a:solidFill>
                  <a:srgbClr val="3333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05" tIns="45703" rIns="91405" bIns="45703">
            <a:spAutoFit/>
          </a:bodyPr>
          <a:lstStyle/>
          <a:p>
            <a:pPr algn="ctr" defTabSz="4570413" fontAlgn="base">
              <a:spcBef>
                <a:spcPct val="0"/>
              </a:spcBef>
              <a:spcAft>
                <a:spcPct val="0"/>
              </a:spcAft>
            </a:pPr>
            <a:r>
              <a:rPr lang="en-US" altLang="zh-CN" sz="800" b="1" dirty="0">
                <a:solidFill>
                  <a:srgbClr val="000000"/>
                </a:solidFill>
                <a:latin typeface="Century Gothic" charset="0"/>
                <a:ea typeface="Century Gothic" charset="0"/>
                <a:cs typeface="Century Gothic" charset="0"/>
              </a:rPr>
              <a:t>HI</a:t>
            </a:r>
          </a:p>
        </p:txBody>
      </p:sp>
      <p:sp>
        <p:nvSpPr>
          <p:cNvPr id="120" name="Rectangle 119">
            <a:extLst>
              <a:ext uri="{FF2B5EF4-FFF2-40B4-BE49-F238E27FC236}">
                <a16:creationId xmlns:a16="http://schemas.microsoft.com/office/drawing/2014/main" id="{344FDECD-8E8F-A649-8C4C-48A173732E15}"/>
              </a:ext>
            </a:extLst>
          </p:cNvPr>
          <p:cNvSpPr/>
          <p:nvPr userDrawn="1"/>
        </p:nvSpPr>
        <p:spPr>
          <a:xfrm>
            <a:off x="9263190" y="3140540"/>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D3475D57-DF27-5E4D-A739-2FD8B8DD374D}"/>
              </a:ext>
            </a:extLst>
          </p:cNvPr>
          <p:cNvSpPr/>
          <p:nvPr userDrawn="1"/>
        </p:nvSpPr>
        <p:spPr>
          <a:xfrm>
            <a:off x="9263190" y="364271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305B618E-5E16-C941-B64F-12D3AA8A4CAF}"/>
              </a:ext>
            </a:extLst>
          </p:cNvPr>
          <p:cNvSpPr/>
          <p:nvPr userDrawn="1"/>
        </p:nvSpPr>
        <p:spPr>
          <a:xfrm>
            <a:off x="9263190" y="3890048"/>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18BE6D83-BB7B-E944-BF0A-826E42976425}"/>
              </a:ext>
            </a:extLst>
          </p:cNvPr>
          <p:cNvSpPr/>
          <p:nvPr userDrawn="1"/>
        </p:nvSpPr>
        <p:spPr>
          <a:xfrm>
            <a:off x="9263190" y="4152376"/>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7FFE4911-E297-5F4B-B514-BC540C9E15BC}"/>
              </a:ext>
            </a:extLst>
          </p:cNvPr>
          <p:cNvSpPr/>
          <p:nvPr userDrawn="1"/>
        </p:nvSpPr>
        <p:spPr>
          <a:xfrm>
            <a:off x="9263190" y="2870717"/>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5CCEEA63-3A5B-5E49-988C-D671E953EECD}"/>
              </a:ext>
            </a:extLst>
          </p:cNvPr>
          <p:cNvSpPr/>
          <p:nvPr userDrawn="1"/>
        </p:nvSpPr>
        <p:spPr>
          <a:xfrm>
            <a:off x="9263190" y="2376041"/>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7856AA7B-2116-4444-98BA-9EF59523F434}"/>
              </a:ext>
            </a:extLst>
          </p:cNvPr>
          <p:cNvSpPr/>
          <p:nvPr userDrawn="1"/>
        </p:nvSpPr>
        <p:spPr>
          <a:xfrm>
            <a:off x="9263190" y="2113713"/>
            <a:ext cx="180513" cy="18409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75758CE0-0309-A444-B054-B6F70639E316}"/>
              </a:ext>
            </a:extLst>
          </p:cNvPr>
          <p:cNvSpPr>
            <a:spLocks noGrp="1"/>
          </p:cNvSpPr>
          <p:nvPr>
            <p:ph type="ftr" sz="quarter" idx="10"/>
          </p:nvPr>
        </p:nvSpPr>
        <p:spPr/>
        <p:txBody>
          <a:bodyPr/>
          <a:lstStyle/>
          <a:p>
            <a:r>
              <a:rPr lang="en-US"/>
              <a:t>www.ecs.org    |    @EdCommission</a:t>
            </a:r>
            <a:endParaRPr lang="en-US" dirty="0"/>
          </a:p>
        </p:txBody>
      </p:sp>
    </p:spTree>
    <p:extLst>
      <p:ext uri="{BB962C8B-B14F-4D97-AF65-F5344CB8AC3E}">
        <p14:creationId xmlns:p14="http://schemas.microsoft.com/office/powerpoint/2010/main" val="10553711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60AC93-552A-5247-A554-02B362F1EDE6}"/>
              </a:ext>
            </a:extLst>
          </p:cNvPr>
          <p:cNvSpPr>
            <a:spLocks noGrp="1"/>
          </p:cNvSpPr>
          <p:nvPr>
            <p:ph type="body" sz="quarter" idx="10" hasCustomPrompt="1"/>
          </p:nvPr>
        </p:nvSpPr>
        <p:spPr>
          <a:xfrm>
            <a:off x="4179777" y="3159641"/>
            <a:ext cx="3352800" cy="406400"/>
          </a:xfrm>
          <a:prstGeom prst="rect">
            <a:avLst/>
          </a:prstGeom>
        </p:spPr>
        <p:txBody>
          <a:bodyPr>
            <a:noAutofit/>
          </a:bodyPr>
          <a:lstStyle>
            <a:lvl1pPr marL="0" indent="0">
              <a:buNone/>
              <a:defRPr sz="2400" b="1" i="0" cap="all" baseline="0">
                <a:latin typeface="Century Gothic" panose="020B0502020202020204" pitchFamily="34" charset="0"/>
              </a:defRPr>
            </a:lvl1pPr>
          </a:lstStyle>
          <a:p>
            <a:pPr lvl="0"/>
            <a:r>
              <a:rPr lang="en-US" dirty="0"/>
              <a:t>KEYWORDS</a:t>
            </a:r>
          </a:p>
        </p:txBody>
      </p:sp>
    </p:spTree>
    <p:extLst>
      <p:ext uri="{BB962C8B-B14F-4D97-AF65-F5344CB8AC3E}">
        <p14:creationId xmlns:p14="http://schemas.microsoft.com/office/powerpoint/2010/main" val="40312903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796E65"/>
              </a:gs>
              <a:gs pos="100000">
                <a:schemeClr val="bg2">
                  <a:lumMod val="2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dirty="0"/>
              <a:t>Standard text </a:t>
            </a:r>
          </a:p>
        </p:txBody>
      </p:sp>
      <p:sp>
        <p:nvSpPr>
          <p:cNvPr id="4" name="TextBox 3">
            <a:extLst>
              <a:ext uri="{FF2B5EF4-FFF2-40B4-BE49-F238E27FC236}">
                <a16:creationId xmlns:a16="http://schemas.microsoft.com/office/drawing/2014/main" id="{8D473D66-3A6D-BB47-A630-32367CEF13BC}"/>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www.ecs.org    |    @EdCommission</a:t>
            </a:r>
          </a:p>
        </p:txBody>
      </p:sp>
    </p:spTree>
    <p:extLst>
      <p:ext uri="{BB962C8B-B14F-4D97-AF65-F5344CB8AC3E}">
        <p14:creationId xmlns:p14="http://schemas.microsoft.com/office/powerpoint/2010/main" val="3952169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97478A"/>
              </a:gs>
              <a:gs pos="100000">
                <a:srgbClr val="5C307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dirty="0"/>
              <a:t>Standard text </a:t>
            </a:r>
          </a:p>
        </p:txBody>
      </p:sp>
      <p:sp>
        <p:nvSpPr>
          <p:cNvPr id="6" name="TextBox 5">
            <a:extLst>
              <a:ext uri="{FF2B5EF4-FFF2-40B4-BE49-F238E27FC236}">
                <a16:creationId xmlns:a16="http://schemas.microsoft.com/office/drawing/2014/main" id="{BCA4FD69-803B-DF44-BCDC-26B1F8DA2123}"/>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www.ecs.org    |    @EdCommission</a:t>
            </a:r>
          </a:p>
        </p:txBody>
      </p:sp>
    </p:spTree>
    <p:extLst>
      <p:ext uri="{BB962C8B-B14F-4D97-AF65-F5344CB8AC3E}">
        <p14:creationId xmlns:p14="http://schemas.microsoft.com/office/powerpoint/2010/main" val="74280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7DFE4E-D059-8847-A183-60ED301BBD99}"/>
              </a:ext>
            </a:extLst>
          </p:cNvPr>
          <p:cNvSpPr>
            <a:spLocks noGrp="1"/>
          </p:cNvSpPr>
          <p:nvPr>
            <p:ph type="title" hasCustomPrompt="1"/>
          </p:nvPr>
        </p:nvSpPr>
        <p:spPr>
          <a:xfrm>
            <a:off x="831850" y="663602"/>
            <a:ext cx="7909194" cy="2852737"/>
          </a:xfrm>
        </p:spPr>
        <p:txBody>
          <a:bodyPr anchor="b"/>
          <a:lstStyle>
            <a:lvl1pPr>
              <a:defRPr sz="6000">
                <a:solidFill>
                  <a:schemeClr val="bg1"/>
                </a:solidFill>
              </a:defRPr>
            </a:lvl1pPr>
          </a:lstStyle>
          <a:p>
            <a:r>
              <a:rPr lang="en-US" dirty="0"/>
              <a:t>Introduce a main concept here.</a:t>
            </a:r>
          </a:p>
        </p:txBody>
      </p:sp>
      <p:sp>
        <p:nvSpPr>
          <p:cNvPr id="10" name="Text Placeholder 2">
            <a:extLst>
              <a:ext uri="{FF2B5EF4-FFF2-40B4-BE49-F238E27FC236}">
                <a16:creationId xmlns:a16="http://schemas.microsoft.com/office/drawing/2014/main" id="{AA1AADCA-9991-2041-B7F8-94FAFF152282}"/>
              </a:ext>
            </a:extLst>
          </p:cNvPr>
          <p:cNvSpPr>
            <a:spLocks noGrp="1"/>
          </p:cNvSpPr>
          <p:nvPr>
            <p:ph type="body" idx="1" hasCustomPrompt="1"/>
          </p:nvPr>
        </p:nvSpPr>
        <p:spPr>
          <a:xfrm>
            <a:off x="831850" y="4263998"/>
            <a:ext cx="10515600" cy="1500187"/>
          </a:xfrm>
        </p:spPr>
        <p:txBody>
          <a:bodyPr>
            <a:normAutofit/>
          </a:bodyPr>
          <a:lstStyle>
            <a:lvl1pPr marL="0" indent="0">
              <a:buNone/>
              <a:defRPr sz="28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Give some brief additional context or delete this box if unnecessary.</a:t>
            </a:r>
          </a:p>
        </p:txBody>
      </p:sp>
      <p:cxnSp>
        <p:nvCxnSpPr>
          <p:cNvPr id="11" name="Straight Connector 10">
            <a:extLst>
              <a:ext uri="{FF2B5EF4-FFF2-40B4-BE49-F238E27FC236}">
                <a16:creationId xmlns:a16="http://schemas.microsoft.com/office/drawing/2014/main" id="{5E141E47-09AC-A247-9868-DE2106336F07}"/>
              </a:ext>
            </a:extLst>
          </p:cNvPr>
          <p:cNvCxnSpPr>
            <a:cxnSpLocks/>
          </p:cNvCxnSpPr>
          <p:nvPr userDrawn="1"/>
        </p:nvCxnSpPr>
        <p:spPr>
          <a:xfrm>
            <a:off x="831850" y="3890075"/>
            <a:ext cx="6791463"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ate Placeholder 3">
            <a:extLst>
              <a:ext uri="{FF2B5EF4-FFF2-40B4-BE49-F238E27FC236}">
                <a16:creationId xmlns:a16="http://schemas.microsoft.com/office/drawing/2014/main" id="{FC1340A7-66C4-9345-9BA8-A0A910C9800E}"/>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30905053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ED8B00"/>
              </a:gs>
              <a:gs pos="100000">
                <a:srgbClr val="CA562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dirty="0"/>
              <a:t>Standard text </a:t>
            </a:r>
          </a:p>
        </p:txBody>
      </p:sp>
      <p:sp>
        <p:nvSpPr>
          <p:cNvPr id="6" name="TextBox 5">
            <a:extLst>
              <a:ext uri="{FF2B5EF4-FFF2-40B4-BE49-F238E27FC236}">
                <a16:creationId xmlns:a16="http://schemas.microsoft.com/office/drawing/2014/main" id="{417ABFAC-D835-BE41-BBFB-91088FAB6E28}"/>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www.ecs.org    |    @EdCommission</a:t>
            </a:r>
          </a:p>
        </p:txBody>
      </p:sp>
    </p:spTree>
    <p:extLst>
      <p:ext uri="{BB962C8B-B14F-4D97-AF65-F5344CB8AC3E}">
        <p14:creationId xmlns:p14="http://schemas.microsoft.com/office/powerpoint/2010/main" val="3244149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6AB69-E353-C749-8464-C59DA123B293}"/>
              </a:ext>
            </a:extLst>
          </p:cNvPr>
          <p:cNvSpPr/>
          <p:nvPr userDrawn="1"/>
        </p:nvSpPr>
        <p:spPr>
          <a:xfrm>
            <a:off x="0" y="0"/>
            <a:ext cx="3990753" cy="6858000"/>
          </a:xfrm>
          <a:prstGeom prst="rect">
            <a:avLst/>
          </a:prstGeom>
          <a:gradFill>
            <a:gsLst>
              <a:gs pos="0">
                <a:srgbClr val="84BD00"/>
              </a:gs>
              <a:gs pos="99000">
                <a:srgbClr val="078415"/>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a:spLocks noGrp="1"/>
          </p:cNvSpPr>
          <p:nvPr>
            <p:ph type="title"/>
          </p:nvPr>
        </p:nvSpPr>
        <p:spPr>
          <a:xfrm>
            <a:off x="508000" y="685800"/>
            <a:ext cx="2946400" cy="4876800"/>
          </a:xfrm>
          <a:prstGeom prst="rect">
            <a:avLst/>
          </a:prstGeom>
        </p:spPr>
        <p:txBody>
          <a:bodyPr/>
          <a:lstStyle>
            <a:lvl1pPr algn="ctr">
              <a:defRPr>
                <a:solidFill>
                  <a:schemeClr val="bg1"/>
                </a:solidFill>
              </a:defRPr>
            </a:lvl1pPr>
          </a:lstStyle>
          <a:p>
            <a:r>
              <a:rPr lang="en-US"/>
              <a:t>Click to edit Master title style</a:t>
            </a:r>
          </a:p>
        </p:txBody>
      </p:sp>
      <p:sp>
        <p:nvSpPr>
          <p:cNvPr id="3" name="Text Placeholder 9">
            <a:extLst>
              <a:ext uri="{FF2B5EF4-FFF2-40B4-BE49-F238E27FC236}">
                <a16:creationId xmlns:a16="http://schemas.microsoft.com/office/drawing/2014/main" id="{10A18A1D-2AAD-5740-89F3-E79B4D74220E}"/>
              </a:ext>
            </a:extLst>
          </p:cNvPr>
          <p:cNvSpPr>
            <a:spLocks noGrp="1"/>
          </p:cNvSpPr>
          <p:nvPr>
            <p:ph type="body" sz="quarter" idx="10" hasCustomPrompt="1"/>
          </p:nvPr>
        </p:nvSpPr>
        <p:spPr>
          <a:xfrm>
            <a:off x="4572000" y="685800"/>
            <a:ext cx="7010400" cy="5080000"/>
          </a:xfrm>
          <a:prstGeom prst="rect">
            <a:avLst/>
          </a:prstGeom>
        </p:spPr>
        <p:txBody>
          <a:bodyPr/>
          <a:lstStyle>
            <a:lvl1pPr marL="0" indent="0">
              <a:lnSpc>
                <a:spcPct val="130000"/>
              </a:lnSpc>
              <a:buNone/>
              <a:defRPr baseline="0">
                <a:latin typeface="Century Gothic" panose="020B0502020202020204" pitchFamily="34" charset="0"/>
              </a:defRPr>
            </a:lvl1pPr>
          </a:lstStyle>
          <a:p>
            <a:pPr lvl="0"/>
            <a:r>
              <a:rPr lang="en-US" dirty="0"/>
              <a:t>Standard text </a:t>
            </a:r>
          </a:p>
        </p:txBody>
      </p:sp>
      <p:pic>
        <p:nvPicPr>
          <p:cNvPr id="4" name="Picture 3">
            <a:extLst>
              <a:ext uri="{FF2B5EF4-FFF2-40B4-BE49-F238E27FC236}">
                <a16:creationId xmlns:a16="http://schemas.microsoft.com/office/drawing/2014/main" id="{9AAFCE40-DBFF-1C43-97E5-77CC00E5AEA7}"/>
              </a:ext>
            </a:extLst>
          </p:cNvPr>
          <p:cNvPicPr>
            <a:picLocks noChangeAspect="1"/>
          </p:cNvPicPr>
          <p:nvPr userDrawn="1"/>
        </p:nvPicPr>
        <p:blipFill>
          <a:blip r:embed="rId2"/>
          <a:stretch>
            <a:fillRect/>
          </a:stretch>
        </p:blipFill>
        <p:spPr>
          <a:xfrm>
            <a:off x="9489482" y="6185515"/>
            <a:ext cx="2512016" cy="542981"/>
          </a:xfrm>
          <a:prstGeom prst="rect">
            <a:avLst/>
          </a:prstGeom>
        </p:spPr>
      </p:pic>
      <p:sp>
        <p:nvSpPr>
          <p:cNvPr id="7" name="TextBox 6">
            <a:extLst>
              <a:ext uri="{FF2B5EF4-FFF2-40B4-BE49-F238E27FC236}">
                <a16:creationId xmlns:a16="http://schemas.microsoft.com/office/drawing/2014/main" id="{645B78D4-F135-5E48-94C1-4AC7BB41E726}"/>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www.ecs.org    |    @EdCommission</a:t>
            </a:r>
          </a:p>
        </p:txBody>
      </p:sp>
    </p:spTree>
    <p:extLst>
      <p:ext uri="{BB962C8B-B14F-4D97-AF65-F5344CB8AC3E}">
        <p14:creationId xmlns:p14="http://schemas.microsoft.com/office/powerpoint/2010/main" val="13756908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0DE058-5AE3-C040-AC75-68348D33954A}"/>
              </a:ext>
            </a:extLst>
          </p:cNvPr>
          <p:cNvPicPr>
            <a:picLocks noChangeAspect="1"/>
          </p:cNvPicPr>
          <p:nvPr userDrawn="1"/>
        </p:nvPicPr>
        <p:blipFill rotWithShape="1">
          <a:blip r:embed="rId2">
            <a:alphaModFix amt="95000"/>
            <a:extLst>
              <a:ext uri="{28A0092B-C50C-407E-A947-70E740481C1C}">
                <a14:useLocalDpi xmlns:a14="http://schemas.microsoft.com/office/drawing/2010/main"/>
              </a:ext>
            </a:extLst>
          </a:blip>
          <a:srcRect/>
          <a:stretch/>
        </p:blipFill>
        <p:spPr>
          <a:xfrm>
            <a:off x="0" y="0"/>
            <a:ext cx="12192000" cy="6865259"/>
          </a:xfrm>
          <a:prstGeom prst="rect">
            <a:avLst/>
          </a:prstGeom>
        </p:spPr>
      </p:pic>
      <p:sp>
        <p:nvSpPr>
          <p:cNvPr id="14" name="Rectangle 13">
            <a:extLst>
              <a:ext uri="{FF2B5EF4-FFF2-40B4-BE49-F238E27FC236}">
                <a16:creationId xmlns:a16="http://schemas.microsoft.com/office/drawing/2014/main" id="{3F4ECDB2-554C-7B4E-8B60-F121FDA1A7C4}"/>
              </a:ext>
            </a:extLst>
          </p:cNvPr>
          <p:cNvSpPr/>
          <p:nvPr userDrawn="1"/>
        </p:nvSpPr>
        <p:spPr>
          <a:xfrm>
            <a:off x="0" y="2102741"/>
            <a:ext cx="12192000" cy="2431974"/>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A596B9-F264-304E-874A-2FAB3C15EA91}"/>
              </a:ext>
            </a:extLst>
          </p:cNvPr>
          <p:cNvSpPr txBox="1"/>
          <p:nvPr userDrawn="1"/>
        </p:nvSpPr>
        <p:spPr>
          <a:xfrm>
            <a:off x="1999109" y="2364890"/>
            <a:ext cx="8005248"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ctr"/>
            <a:r>
              <a:rPr lang="en-US" sz="5400" b="1" i="0" dirty="0">
                <a:solidFill>
                  <a:srgbClr val="ED8B00"/>
                </a:solidFill>
                <a:latin typeface="Gotham Bold" pitchFamily="2" charset="0"/>
              </a:rPr>
              <a:t>CONVENE</a:t>
            </a:r>
          </a:p>
        </p:txBody>
      </p:sp>
      <p:sp>
        <p:nvSpPr>
          <p:cNvPr id="16" name="TextBox 15">
            <a:extLst>
              <a:ext uri="{FF2B5EF4-FFF2-40B4-BE49-F238E27FC236}">
                <a16:creationId xmlns:a16="http://schemas.microsoft.com/office/drawing/2014/main" id="{D60AFF72-CACB-5841-B067-A56E6F1DA626}"/>
              </a:ext>
            </a:extLst>
          </p:cNvPr>
          <p:cNvSpPr txBox="1"/>
          <p:nvPr userDrawn="1"/>
        </p:nvSpPr>
        <p:spPr>
          <a:xfrm>
            <a:off x="877389" y="3321331"/>
            <a:ext cx="10437222" cy="12464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0" i="0" dirty="0">
                <a:solidFill>
                  <a:srgbClr val="615550"/>
                </a:solidFill>
                <a:latin typeface="Gotham Book" pitchFamily="2" charset="0"/>
                <a:ea typeface="Gotham Medium" charset="0"/>
                <a:cs typeface="Gotham Medium" charset="0"/>
              </a:rPr>
              <a:t>We create opportunities for education leaders within states </a:t>
            </a:r>
            <a:br>
              <a:rPr lang="en-US" sz="2500" b="0" i="0" dirty="0">
                <a:solidFill>
                  <a:srgbClr val="615550"/>
                </a:solidFill>
                <a:latin typeface="Gotham Book" pitchFamily="2" charset="0"/>
                <a:ea typeface="Gotham Medium" charset="0"/>
                <a:cs typeface="Gotham Medium" charset="0"/>
              </a:rPr>
            </a:br>
            <a:r>
              <a:rPr lang="en-US" sz="2500" b="0" i="0" dirty="0">
                <a:solidFill>
                  <a:srgbClr val="615550"/>
                </a:solidFill>
                <a:latin typeface="Gotham Book" pitchFamily="2" charset="0"/>
                <a:ea typeface="Gotham Medium" charset="0"/>
                <a:cs typeface="Gotham Medium" charset="0"/>
              </a:rPr>
              <a:t>and across states to interact, learn and collaborate.</a:t>
            </a:r>
          </a:p>
          <a:p>
            <a:pPr algn="ctr"/>
            <a:endParaRPr lang="en-US" sz="2500" b="0" i="0" dirty="0">
              <a:latin typeface="Gotham Book" pitchFamily="2" charset="0"/>
            </a:endParaRPr>
          </a:p>
        </p:txBody>
      </p:sp>
      <p:pic>
        <p:nvPicPr>
          <p:cNvPr id="18" name="Picture 17">
            <a:extLst>
              <a:ext uri="{FF2B5EF4-FFF2-40B4-BE49-F238E27FC236}">
                <a16:creationId xmlns:a16="http://schemas.microsoft.com/office/drawing/2014/main" id="{426CB2D2-79CC-3640-86A0-3A1BD3DA2651}"/>
              </a:ext>
            </a:extLst>
          </p:cNvPr>
          <p:cNvPicPr>
            <a:picLocks noChangeAspect="1"/>
          </p:cNvPicPr>
          <p:nvPr userDrawn="1"/>
        </p:nvPicPr>
        <p:blipFill>
          <a:blip r:embed="rId3">
            <a:biLevel thresh="25000"/>
          </a:blip>
          <a:stretch>
            <a:fillRect/>
          </a:stretch>
        </p:blipFill>
        <p:spPr>
          <a:xfrm>
            <a:off x="9489482" y="6185515"/>
            <a:ext cx="2512016" cy="542982"/>
          </a:xfrm>
          <a:prstGeom prst="rect">
            <a:avLst/>
          </a:prstGeom>
        </p:spPr>
      </p:pic>
      <p:sp>
        <p:nvSpPr>
          <p:cNvPr id="9" name="TextBox 8">
            <a:extLst>
              <a:ext uri="{FF2B5EF4-FFF2-40B4-BE49-F238E27FC236}">
                <a16:creationId xmlns:a16="http://schemas.microsoft.com/office/drawing/2014/main" id="{54BBA34C-0D9E-BB48-9182-A9CC5DCA8555}"/>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www.ecs.org    |    @EdCommission</a:t>
            </a:r>
          </a:p>
        </p:txBody>
      </p:sp>
    </p:spTree>
    <p:extLst>
      <p:ext uri="{BB962C8B-B14F-4D97-AF65-F5344CB8AC3E}">
        <p14:creationId xmlns:p14="http://schemas.microsoft.com/office/powerpoint/2010/main" val="4761525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036040-5725-3D47-8ED2-CB8A7FF85C5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F3E4D17-8284-1E4F-9D72-2144B99FCEEE}"/>
              </a:ext>
            </a:extLst>
          </p:cNvPr>
          <p:cNvSpPr/>
          <p:nvPr userDrawn="1"/>
        </p:nvSpPr>
        <p:spPr>
          <a:xfrm>
            <a:off x="-8053" y="2019992"/>
            <a:ext cx="1220810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BB5869E-BEF9-2343-AA3D-3E352350C891}"/>
              </a:ext>
            </a:extLst>
          </p:cNvPr>
          <p:cNvSpPr txBox="1"/>
          <p:nvPr userDrawn="1"/>
        </p:nvSpPr>
        <p:spPr>
          <a:xfrm>
            <a:off x="3783290" y="2335295"/>
            <a:ext cx="4165599"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ctr"/>
            <a:r>
              <a:rPr lang="en-US" sz="5400" b="1" i="0" dirty="0">
                <a:solidFill>
                  <a:srgbClr val="833177"/>
                </a:solidFill>
                <a:latin typeface="Gotham Bold" pitchFamily="2" charset="0"/>
              </a:rPr>
              <a:t>COUNSEL</a:t>
            </a:r>
          </a:p>
        </p:txBody>
      </p:sp>
      <p:sp>
        <p:nvSpPr>
          <p:cNvPr id="12" name="TextBox 11">
            <a:extLst>
              <a:ext uri="{FF2B5EF4-FFF2-40B4-BE49-F238E27FC236}">
                <a16:creationId xmlns:a16="http://schemas.microsoft.com/office/drawing/2014/main" id="{9A46CC11-138D-7946-A0EB-AAF6566BB326}"/>
              </a:ext>
            </a:extLst>
          </p:cNvPr>
          <p:cNvSpPr txBox="1"/>
          <p:nvPr userDrawn="1"/>
        </p:nvSpPr>
        <p:spPr>
          <a:xfrm>
            <a:off x="-8053" y="3342886"/>
            <a:ext cx="12039601" cy="830997"/>
          </a:xfrm>
          <a:prstGeom prst="rect">
            <a:avLst/>
          </a:prstGeom>
          <a:noFill/>
        </p:spPr>
        <p:txBody>
          <a:bodyPr wrap="square" rtlCol="0">
            <a:spAutoFit/>
          </a:bodyPr>
          <a:lstStyle/>
          <a:p>
            <a:pPr algn="ctr"/>
            <a:r>
              <a:rPr lang="en-US" sz="2400" b="0" i="0" dirty="0">
                <a:solidFill>
                  <a:srgbClr val="615550"/>
                </a:solidFill>
                <a:latin typeface="Gotham Book" pitchFamily="2" charset="0"/>
                <a:ea typeface="Gotham Medium" charset="0"/>
                <a:cs typeface="Gotham Medium" charset="0"/>
              </a:rPr>
              <a:t>We provide unbiased advice on policy plans, review and consult on proposed legislation, and testify at legislative hearings as third-party experts.</a:t>
            </a:r>
          </a:p>
        </p:txBody>
      </p:sp>
      <p:pic>
        <p:nvPicPr>
          <p:cNvPr id="14" name="Picture 13">
            <a:extLst>
              <a:ext uri="{FF2B5EF4-FFF2-40B4-BE49-F238E27FC236}">
                <a16:creationId xmlns:a16="http://schemas.microsoft.com/office/drawing/2014/main" id="{9F19E3A7-7060-8546-85CB-65A84771222C}"/>
              </a:ext>
            </a:extLst>
          </p:cNvPr>
          <p:cNvPicPr>
            <a:picLocks noChangeAspect="1"/>
          </p:cNvPicPr>
          <p:nvPr userDrawn="1"/>
        </p:nvPicPr>
        <p:blipFill>
          <a:blip r:embed="rId3">
            <a:biLevel thresh="25000"/>
          </a:blip>
          <a:stretch>
            <a:fillRect/>
          </a:stretch>
        </p:blipFill>
        <p:spPr>
          <a:xfrm>
            <a:off x="9489482" y="6185515"/>
            <a:ext cx="2512016" cy="542982"/>
          </a:xfrm>
          <a:prstGeom prst="rect">
            <a:avLst/>
          </a:prstGeom>
        </p:spPr>
      </p:pic>
      <p:sp>
        <p:nvSpPr>
          <p:cNvPr id="13" name="TextBox 12">
            <a:extLst>
              <a:ext uri="{FF2B5EF4-FFF2-40B4-BE49-F238E27FC236}">
                <a16:creationId xmlns:a16="http://schemas.microsoft.com/office/drawing/2014/main" id="{37A67E75-7857-4F46-A2BE-7DD339795741}"/>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www.ecs.org    |    @EdCommission</a:t>
            </a:r>
          </a:p>
        </p:txBody>
      </p:sp>
    </p:spTree>
    <p:extLst>
      <p:ext uri="{BB962C8B-B14F-4D97-AF65-F5344CB8AC3E}">
        <p14:creationId xmlns:p14="http://schemas.microsoft.com/office/powerpoint/2010/main" val="15990132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23D88B-BB2F-D44A-9355-56012A900ED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2214577" cy="6857999"/>
          </a:xfrm>
          <a:prstGeom prst="rect">
            <a:avLst/>
          </a:prstGeom>
        </p:spPr>
      </p:pic>
      <p:sp>
        <p:nvSpPr>
          <p:cNvPr id="7" name="Rectangle 6">
            <a:extLst>
              <a:ext uri="{FF2B5EF4-FFF2-40B4-BE49-F238E27FC236}">
                <a16:creationId xmlns:a16="http://schemas.microsoft.com/office/drawing/2014/main" id="{1348A357-C8E3-524D-AB1C-181714918370}"/>
              </a:ext>
            </a:extLst>
          </p:cNvPr>
          <p:cNvSpPr/>
          <p:nvPr userDrawn="1"/>
        </p:nvSpPr>
        <p:spPr>
          <a:xfrm>
            <a:off x="0" y="2003000"/>
            <a:ext cx="12214576" cy="24384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F3DE37C-A736-6B44-9192-19DFC423616A}"/>
              </a:ext>
            </a:extLst>
          </p:cNvPr>
          <p:cNvSpPr txBox="1"/>
          <p:nvPr userDrawn="1"/>
        </p:nvSpPr>
        <p:spPr>
          <a:xfrm>
            <a:off x="4380087" y="2399368"/>
            <a:ext cx="3454399" cy="923330"/>
          </a:xfrm>
          <a:prstGeom prst="rect">
            <a:avLst/>
          </a:prstGeom>
          <a:noFill/>
          <a:effectLst>
            <a:outerShdw blurRad="127000" dist="38100" dir="5400000" algn="ctr" rotWithShape="0">
              <a:srgbClr val="000000">
                <a:alpha val="0"/>
              </a:srgbClr>
            </a:outerShdw>
          </a:effectLst>
        </p:spPr>
        <p:txBody>
          <a:bodyPr wrap="square" rtlCol="0">
            <a:spAutoFit/>
          </a:bodyPr>
          <a:lstStyle/>
          <a:p>
            <a:r>
              <a:rPr lang="en-US" sz="5400" b="1" i="0" dirty="0">
                <a:solidFill>
                  <a:srgbClr val="84BD00"/>
                </a:solidFill>
                <a:latin typeface="Gotham Bold" pitchFamily="2" charset="0"/>
              </a:rPr>
              <a:t>REPORT</a:t>
            </a:r>
          </a:p>
        </p:txBody>
      </p:sp>
      <p:sp>
        <p:nvSpPr>
          <p:cNvPr id="9" name="TextBox 8">
            <a:extLst>
              <a:ext uri="{FF2B5EF4-FFF2-40B4-BE49-F238E27FC236}">
                <a16:creationId xmlns:a16="http://schemas.microsoft.com/office/drawing/2014/main" id="{B680AE01-C12C-0043-ABA3-52A61F9EAF0C}"/>
              </a:ext>
            </a:extLst>
          </p:cNvPr>
          <p:cNvSpPr txBox="1"/>
          <p:nvPr userDrawn="1"/>
        </p:nvSpPr>
        <p:spPr>
          <a:xfrm>
            <a:off x="1575213" y="3322698"/>
            <a:ext cx="9064145" cy="830997"/>
          </a:xfrm>
          <a:prstGeom prst="rect">
            <a:avLst/>
          </a:prstGeom>
          <a:noFill/>
        </p:spPr>
        <p:txBody>
          <a:bodyPr wrap="square" rtlCol="0">
            <a:spAutoFit/>
          </a:bodyPr>
          <a:lstStyle/>
          <a:p>
            <a:pPr algn="ctr"/>
            <a:r>
              <a:rPr lang="en-US" sz="2400" b="0" i="0" dirty="0">
                <a:solidFill>
                  <a:srgbClr val="615550"/>
                </a:solidFill>
                <a:latin typeface="Gotham Book" pitchFamily="2" charset="0"/>
                <a:ea typeface="Gotham Medium" charset="0"/>
                <a:cs typeface="Gotham Medium" charset="0"/>
              </a:rPr>
              <a:t>We issue concise, factual reports on a wide</a:t>
            </a:r>
            <a:br>
              <a:rPr lang="en-US" sz="2400" b="0" i="0" dirty="0">
                <a:solidFill>
                  <a:srgbClr val="615550"/>
                </a:solidFill>
                <a:latin typeface="Gotham Book" pitchFamily="2" charset="0"/>
                <a:ea typeface="Gotham Medium" charset="0"/>
                <a:cs typeface="Gotham Medium" charset="0"/>
              </a:rPr>
            </a:br>
            <a:r>
              <a:rPr lang="en-US" sz="2400" b="0" i="0" dirty="0">
                <a:solidFill>
                  <a:srgbClr val="615550"/>
                </a:solidFill>
                <a:latin typeface="Gotham Book" pitchFamily="2" charset="0"/>
                <a:ea typeface="Gotham Medium" charset="0"/>
                <a:cs typeface="Gotham Medium" charset="0"/>
              </a:rPr>
              <a:t>variety of education topics.</a:t>
            </a:r>
          </a:p>
        </p:txBody>
      </p:sp>
      <p:pic>
        <p:nvPicPr>
          <p:cNvPr id="10" name="Picture 9">
            <a:extLst>
              <a:ext uri="{FF2B5EF4-FFF2-40B4-BE49-F238E27FC236}">
                <a16:creationId xmlns:a16="http://schemas.microsoft.com/office/drawing/2014/main" id="{F57EDAEA-7FA8-3743-BE92-04B674635186}"/>
              </a:ext>
            </a:extLst>
          </p:cNvPr>
          <p:cNvPicPr>
            <a:picLocks noChangeAspect="1"/>
          </p:cNvPicPr>
          <p:nvPr userDrawn="1"/>
        </p:nvPicPr>
        <p:blipFill>
          <a:blip r:embed="rId3">
            <a:biLevel thresh="25000"/>
          </a:blip>
          <a:stretch>
            <a:fillRect/>
          </a:stretch>
        </p:blipFill>
        <p:spPr>
          <a:xfrm>
            <a:off x="9489482" y="6185515"/>
            <a:ext cx="2512016" cy="542982"/>
          </a:xfrm>
          <a:prstGeom prst="rect">
            <a:avLst/>
          </a:prstGeom>
        </p:spPr>
      </p:pic>
      <p:sp>
        <p:nvSpPr>
          <p:cNvPr id="11" name="TextBox 10">
            <a:extLst>
              <a:ext uri="{FF2B5EF4-FFF2-40B4-BE49-F238E27FC236}">
                <a16:creationId xmlns:a16="http://schemas.microsoft.com/office/drawing/2014/main" id="{4073B3D7-3209-114A-B094-1685075C8DE5}"/>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www.ecs.org    |    @EdCommission</a:t>
            </a:r>
          </a:p>
        </p:txBody>
      </p:sp>
    </p:spTree>
    <p:extLst>
      <p:ext uri="{BB962C8B-B14F-4D97-AF65-F5344CB8AC3E}">
        <p14:creationId xmlns:p14="http://schemas.microsoft.com/office/powerpoint/2010/main" val="15233889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8013A5-5115-9147-A593-5FFC3873E1E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
            <a:ext cx="12192917" cy="6858000"/>
          </a:xfrm>
          <a:prstGeom prst="rect">
            <a:avLst/>
          </a:prstGeom>
        </p:spPr>
      </p:pic>
      <p:sp>
        <p:nvSpPr>
          <p:cNvPr id="7" name="Rectangle 6">
            <a:extLst>
              <a:ext uri="{FF2B5EF4-FFF2-40B4-BE49-F238E27FC236}">
                <a16:creationId xmlns:a16="http://schemas.microsoft.com/office/drawing/2014/main" id="{87F105CC-68DA-5E44-B8C2-8E122422831C}"/>
              </a:ext>
            </a:extLst>
          </p:cNvPr>
          <p:cNvSpPr/>
          <p:nvPr userDrawn="1"/>
        </p:nvSpPr>
        <p:spPr>
          <a:xfrm>
            <a:off x="0" y="2119489"/>
            <a:ext cx="12192000" cy="2394065"/>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5577C9-770D-3D4E-AF64-4C1E78B1055C}"/>
              </a:ext>
            </a:extLst>
          </p:cNvPr>
          <p:cNvSpPr txBox="1"/>
          <p:nvPr userDrawn="1"/>
        </p:nvSpPr>
        <p:spPr>
          <a:xfrm>
            <a:off x="4127783" y="2476670"/>
            <a:ext cx="4322112" cy="923330"/>
          </a:xfrm>
          <a:prstGeom prst="rect">
            <a:avLst/>
          </a:prstGeom>
          <a:noFill/>
          <a:effectLst>
            <a:outerShdw blurRad="127000" dist="38100" dir="5400000" algn="ctr" rotWithShape="0">
              <a:srgbClr val="000000">
                <a:alpha val="0"/>
              </a:srgbClr>
            </a:outerShdw>
          </a:effectLst>
        </p:spPr>
        <p:txBody>
          <a:bodyPr wrap="square" rtlCol="0">
            <a:spAutoFit/>
          </a:bodyPr>
          <a:lstStyle/>
          <a:p>
            <a:pPr algn="ctr"/>
            <a:r>
              <a:rPr lang="en-US" sz="5400" b="1" i="0" dirty="0">
                <a:solidFill>
                  <a:srgbClr val="ED8B00"/>
                </a:solidFill>
                <a:latin typeface="Gotham Bold" pitchFamily="2" charset="0"/>
              </a:rPr>
              <a:t>RESEARCH</a:t>
            </a:r>
          </a:p>
        </p:txBody>
      </p:sp>
      <p:sp>
        <p:nvSpPr>
          <p:cNvPr id="9" name="TextBox 8">
            <a:extLst>
              <a:ext uri="{FF2B5EF4-FFF2-40B4-BE49-F238E27FC236}">
                <a16:creationId xmlns:a16="http://schemas.microsoft.com/office/drawing/2014/main" id="{6060FF1A-CB05-FC40-8EF7-B8725B13CF8D}"/>
              </a:ext>
            </a:extLst>
          </p:cNvPr>
          <p:cNvSpPr txBox="1"/>
          <p:nvPr userDrawn="1"/>
        </p:nvSpPr>
        <p:spPr>
          <a:xfrm>
            <a:off x="525281" y="3400000"/>
            <a:ext cx="11141438" cy="830997"/>
          </a:xfrm>
          <a:prstGeom prst="rect">
            <a:avLst/>
          </a:prstGeom>
          <a:noFill/>
        </p:spPr>
        <p:txBody>
          <a:bodyPr wrap="square" rtlCol="0">
            <a:spAutoFit/>
          </a:bodyPr>
          <a:lstStyle/>
          <a:p>
            <a:pPr algn="ctr"/>
            <a:r>
              <a:rPr lang="en-US" sz="2400" b="0" i="0" dirty="0">
                <a:solidFill>
                  <a:srgbClr val="615550"/>
                </a:solidFill>
                <a:latin typeface="Gotham Book" pitchFamily="2" charset="0"/>
                <a:ea typeface="Gotham Medium" charset="0"/>
                <a:cs typeface="Gotham Medium" charset="0"/>
              </a:rPr>
              <a:t>We review the latest research and summarize it into </a:t>
            </a:r>
            <a:br>
              <a:rPr lang="en-US" sz="2400" b="0" i="0" dirty="0">
                <a:solidFill>
                  <a:srgbClr val="615550"/>
                </a:solidFill>
                <a:latin typeface="Gotham Book" pitchFamily="2" charset="0"/>
                <a:ea typeface="Gotham Medium" charset="0"/>
                <a:cs typeface="Gotham Medium" charset="0"/>
              </a:rPr>
            </a:br>
            <a:r>
              <a:rPr lang="en-US" sz="2400" b="0" i="0" dirty="0">
                <a:solidFill>
                  <a:srgbClr val="615550"/>
                </a:solidFill>
                <a:latin typeface="Gotham Book" pitchFamily="2" charset="0"/>
                <a:ea typeface="Gotham Medium" charset="0"/>
                <a:cs typeface="Gotham Medium" charset="0"/>
              </a:rPr>
              <a:t>concise policy implications and recommendations.</a:t>
            </a:r>
          </a:p>
        </p:txBody>
      </p:sp>
      <p:pic>
        <p:nvPicPr>
          <p:cNvPr id="10" name="Picture 9">
            <a:extLst>
              <a:ext uri="{FF2B5EF4-FFF2-40B4-BE49-F238E27FC236}">
                <a16:creationId xmlns:a16="http://schemas.microsoft.com/office/drawing/2014/main" id="{23C95502-37D0-984C-8220-51CF41B0F0E7}"/>
              </a:ext>
            </a:extLst>
          </p:cNvPr>
          <p:cNvPicPr>
            <a:picLocks noChangeAspect="1"/>
          </p:cNvPicPr>
          <p:nvPr userDrawn="1"/>
        </p:nvPicPr>
        <p:blipFill>
          <a:blip r:embed="rId3">
            <a:biLevel thresh="25000"/>
          </a:blip>
          <a:stretch>
            <a:fillRect/>
          </a:stretch>
        </p:blipFill>
        <p:spPr>
          <a:xfrm>
            <a:off x="9489482" y="6185515"/>
            <a:ext cx="2512016" cy="542982"/>
          </a:xfrm>
          <a:prstGeom prst="rect">
            <a:avLst/>
          </a:prstGeom>
        </p:spPr>
      </p:pic>
      <p:sp>
        <p:nvSpPr>
          <p:cNvPr id="11" name="TextBox 10">
            <a:extLst>
              <a:ext uri="{FF2B5EF4-FFF2-40B4-BE49-F238E27FC236}">
                <a16:creationId xmlns:a16="http://schemas.microsoft.com/office/drawing/2014/main" id="{9762371B-3779-B44E-8C23-1AC837B94308}"/>
              </a:ext>
            </a:extLst>
          </p:cNvPr>
          <p:cNvSpPr txBox="1"/>
          <p:nvPr userDrawn="1"/>
        </p:nvSpPr>
        <p:spPr>
          <a:xfrm>
            <a:off x="106680" y="6423917"/>
            <a:ext cx="242192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www.ecs.org    |    @EdCommission</a:t>
            </a:r>
          </a:p>
        </p:txBody>
      </p:sp>
    </p:spTree>
    <p:extLst>
      <p:ext uri="{BB962C8B-B14F-4D97-AF65-F5344CB8AC3E}">
        <p14:creationId xmlns:p14="http://schemas.microsoft.com/office/powerpoint/2010/main" val="402957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5C8D-3F87-424F-BBC3-FD3E06E583A9}"/>
              </a:ext>
            </a:extLst>
          </p:cNvPr>
          <p:cNvSpPr>
            <a:spLocks noGrp="1"/>
          </p:cNvSpPr>
          <p:nvPr>
            <p:ph type="ctrTitle" hasCustomPrompt="1"/>
          </p:nvPr>
        </p:nvSpPr>
        <p:spPr>
          <a:xfrm>
            <a:off x="4425696" y="1122363"/>
            <a:ext cx="6784848" cy="2387600"/>
          </a:xfrm>
        </p:spPr>
        <p:txBody>
          <a:bodyPr anchor="b"/>
          <a:lstStyle>
            <a:lvl1pPr algn="l">
              <a:defRPr sz="6000"/>
            </a:lvl1pPr>
          </a:lstStyle>
          <a:p>
            <a:r>
              <a:rPr lang="en-US" dirty="0"/>
              <a:t>Pair this template with a symbol to the left. </a:t>
            </a:r>
          </a:p>
        </p:txBody>
      </p:sp>
      <p:sp>
        <p:nvSpPr>
          <p:cNvPr id="3" name="Subtitle 2">
            <a:extLst>
              <a:ext uri="{FF2B5EF4-FFF2-40B4-BE49-F238E27FC236}">
                <a16:creationId xmlns:a16="http://schemas.microsoft.com/office/drawing/2014/main" id="{6FCE011D-4370-8D4A-A1EB-DC5D2A62F6B0}"/>
              </a:ext>
            </a:extLst>
          </p:cNvPr>
          <p:cNvSpPr>
            <a:spLocks noGrp="1"/>
          </p:cNvSpPr>
          <p:nvPr>
            <p:ph type="subTitle" idx="1" hasCustomPrompt="1"/>
          </p:nvPr>
        </p:nvSpPr>
        <p:spPr>
          <a:xfrm>
            <a:off x="4425696" y="4041648"/>
            <a:ext cx="6242304" cy="121615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Additional context, or a definition fits well here.</a:t>
            </a:r>
          </a:p>
        </p:txBody>
      </p:sp>
      <p:cxnSp>
        <p:nvCxnSpPr>
          <p:cNvPr id="6" name="Straight Connector 5">
            <a:extLst>
              <a:ext uri="{FF2B5EF4-FFF2-40B4-BE49-F238E27FC236}">
                <a16:creationId xmlns:a16="http://schemas.microsoft.com/office/drawing/2014/main" id="{414B0E05-51AA-0045-BEAA-58E806011370}"/>
              </a:ext>
            </a:extLst>
          </p:cNvPr>
          <p:cNvCxnSpPr/>
          <p:nvPr userDrawn="1"/>
        </p:nvCxnSpPr>
        <p:spPr>
          <a:xfrm>
            <a:off x="4425696" y="3758184"/>
            <a:ext cx="6784848" cy="0"/>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BDBF0BB3-9270-2C42-B71E-ED2B33279E8D}"/>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2477194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4EB5F-F77A-ED4D-9D45-B2DA141F6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7555F-BD59-C847-8EB9-29BA577266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5065A8E5-9635-0845-B82B-7027D676B084}"/>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4109432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5.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6.xml"/><Relationship Id="rId7"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image" Target="../media/image1.png"/><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theme" Target="../theme/theme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796E65"/>
            </a:gs>
            <a:gs pos="100000">
              <a:schemeClr val="bg2">
                <a:lumMod val="25000"/>
              </a:schemeClr>
            </a:gs>
          </a:gsLst>
          <a:lin ang="27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405D3-019C-104F-9A96-FF4A8E614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18F1EA-E0E6-8D49-AE32-55ACC09D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D4C209A-749E-E942-9A34-1E0378700E49}"/>
              </a:ext>
            </a:extLst>
          </p:cNvPr>
          <p:cNvPicPr>
            <a:picLocks noChangeAspect="1"/>
          </p:cNvPicPr>
          <p:nvPr userDrawn="1"/>
        </p:nvPicPr>
        <p:blipFill>
          <a:blip r:embed="rId8">
            <a:biLevel thresh="25000"/>
          </a:blip>
          <a:stretch>
            <a:fillRect/>
          </a:stretch>
        </p:blipFill>
        <p:spPr>
          <a:xfrm>
            <a:off x="9489482" y="6185515"/>
            <a:ext cx="2512016" cy="542982"/>
          </a:xfrm>
          <a:prstGeom prst="rect">
            <a:avLst/>
          </a:prstGeom>
        </p:spPr>
      </p:pic>
      <p:sp>
        <p:nvSpPr>
          <p:cNvPr id="6" name="Date Placeholder 3">
            <a:extLst>
              <a:ext uri="{FF2B5EF4-FFF2-40B4-BE49-F238E27FC236}">
                <a16:creationId xmlns:a16="http://schemas.microsoft.com/office/drawing/2014/main" id="{13EEBEED-7E60-7E44-9DC2-AEA39C4EEED5}"/>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589482431"/>
      </p:ext>
    </p:extLst>
  </p:cSld>
  <p:clrMap bg1="lt1" tx1="dk1" bg2="lt2" tx2="dk2" accent1="accent1" accent2="accent2" accent3="accent3" accent4="accent4" accent5="accent5" accent6="accent6" hlink="hlink" folHlink="folHlink"/>
  <p:sldLayoutIdLst>
    <p:sldLayoutId id="2147483655" r:id="rId1"/>
    <p:sldLayoutId id="2147483680" r:id="rId2"/>
    <p:sldLayoutId id="2147483658" r:id="rId3"/>
    <p:sldLayoutId id="2147483714" r:id="rId4"/>
    <p:sldLayoutId id="2147483741" r:id="rId5"/>
    <p:sldLayoutId id="2147483663" r:id="rId6"/>
  </p:sldLayoutIdLst>
  <p:txStyles>
    <p:titleStyle>
      <a:lvl1pPr algn="l" defTabSz="914400" rtl="0" eaLnBrk="1" latinLnBrk="0" hangingPunct="1">
        <a:lnSpc>
          <a:spcPct val="90000"/>
        </a:lnSpc>
        <a:spcBef>
          <a:spcPct val="0"/>
        </a:spcBef>
        <a:buNone/>
        <a:defRPr sz="4400" b="1" i="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97478A"/>
            </a:gs>
            <a:gs pos="100000">
              <a:srgbClr val="5C3077"/>
            </a:gs>
          </a:gsLst>
          <a:lin ang="27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405D3-019C-104F-9A96-FF4A8E614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18F1EA-E0E6-8D49-AE32-55ACC09D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D4C209A-749E-E942-9A34-1E0378700E49}"/>
              </a:ext>
            </a:extLst>
          </p:cNvPr>
          <p:cNvPicPr>
            <a:picLocks noChangeAspect="1"/>
          </p:cNvPicPr>
          <p:nvPr userDrawn="1"/>
        </p:nvPicPr>
        <p:blipFill>
          <a:blip r:embed="rId8">
            <a:biLevel thresh="25000"/>
          </a:blip>
          <a:stretch>
            <a:fillRect/>
          </a:stretch>
        </p:blipFill>
        <p:spPr>
          <a:xfrm>
            <a:off x="9489482" y="6185515"/>
            <a:ext cx="2512016" cy="542982"/>
          </a:xfrm>
          <a:prstGeom prst="rect">
            <a:avLst/>
          </a:prstGeom>
        </p:spPr>
      </p:pic>
      <p:sp>
        <p:nvSpPr>
          <p:cNvPr id="6" name="Date Placeholder 3">
            <a:extLst>
              <a:ext uri="{FF2B5EF4-FFF2-40B4-BE49-F238E27FC236}">
                <a16:creationId xmlns:a16="http://schemas.microsoft.com/office/drawing/2014/main" id="{13EEBEED-7E60-7E44-9DC2-AEA39C4EEED5}"/>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dirty="0" err="1"/>
              <a:t>www.ecs.org</a:t>
            </a:r>
            <a:r>
              <a:rPr lang="en-US" dirty="0"/>
              <a:t>    |    @</a:t>
            </a:r>
            <a:r>
              <a:rPr lang="en-US" dirty="0" err="1"/>
              <a:t>EdCommission</a:t>
            </a:r>
            <a:endParaRPr lang="en-US" dirty="0"/>
          </a:p>
        </p:txBody>
      </p:sp>
    </p:spTree>
    <p:extLst>
      <p:ext uri="{BB962C8B-B14F-4D97-AF65-F5344CB8AC3E}">
        <p14:creationId xmlns:p14="http://schemas.microsoft.com/office/powerpoint/2010/main" val="183457579"/>
      </p:ext>
    </p:extLst>
  </p:cSld>
  <p:clrMap bg1="lt1" tx1="dk1" bg2="lt2" tx2="dk2" accent1="accent1" accent2="accent2" accent3="accent3" accent4="accent4" accent5="accent5" accent6="accent6" hlink="hlink" folHlink="folHlink"/>
  <p:sldLayoutIdLst>
    <p:sldLayoutId id="2147483695" r:id="rId1"/>
    <p:sldLayoutId id="2147483698" r:id="rId2"/>
    <p:sldLayoutId id="2147483696" r:id="rId3"/>
    <p:sldLayoutId id="2147483713" r:id="rId4"/>
    <p:sldLayoutId id="2147483742" r:id="rId5"/>
    <p:sldLayoutId id="2147483697" r:id="rId6"/>
  </p:sldLayoutIdLst>
  <p:txStyles>
    <p:titleStyle>
      <a:lvl1pPr algn="l" defTabSz="914400" rtl="0" eaLnBrk="1" latinLnBrk="0" hangingPunct="1">
        <a:lnSpc>
          <a:spcPct val="90000"/>
        </a:lnSpc>
        <a:spcBef>
          <a:spcPct val="0"/>
        </a:spcBef>
        <a:buNone/>
        <a:defRPr sz="4400" b="1" i="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48123"/>
            </a:gs>
            <a:gs pos="100000">
              <a:srgbClr val="CA5622"/>
            </a:gs>
          </a:gsLst>
          <a:lin ang="27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405D3-019C-104F-9A96-FF4A8E614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18F1EA-E0E6-8D49-AE32-55ACC09D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D4C209A-749E-E942-9A34-1E0378700E49}"/>
              </a:ext>
            </a:extLst>
          </p:cNvPr>
          <p:cNvPicPr>
            <a:picLocks noChangeAspect="1"/>
          </p:cNvPicPr>
          <p:nvPr userDrawn="1"/>
        </p:nvPicPr>
        <p:blipFill>
          <a:blip r:embed="rId8">
            <a:biLevel thresh="25000"/>
          </a:blip>
          <a:stretch>
            <a:fillRect/>
          </a:stretch>
        </p:blipFill>
        <p:spPr>
          <a:xfrm>
            <a:off x="9489482" y="6185515"/>
            <a:ext cx="2512016" cy="542982"/>
          </a:xfrm>
          <a:prstGeom prst="rect">
            <a:avLst/>
          </a:prstGeom>
        </p:spPr>
      </p:pic>
      <p:sp>
        <p:nvSpPr>
          <p:cNvPr id="6" name="Date Placeholder 3">
            <a:extLst>
              <a:ext uri="{FF2B5EF4-FFF2-40B4-BE49-F238E27FC236}">
                <a16:creationId xmlns:a16="http://schemas.microsoft.com/office/drawing/2014/main" id="{13EEBEED-7E60-7E44-9DC2-AEA39C4EEED5}"/>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dirty="0" err="1"/>
              <a:t>www.ecs.org</a:t>
            </a:r>
            <a:r>
              <a:rPr lang="en-US" dirty="0"/>
              <a:t>    |    @</a:t>
            </a:r>
            <a:r>
              <a:rPr lang="en-US" dirty="0" err="1"/>
              <a:t>EdCommission</a:t>
            </a:r>
            <a:endParaRPr lang="en-US" dirty="0"/>
          </a:p>
        </p:txBody>
      </p:sp>
    </p:spTree>
    <p:extLst>
      <p:ext uri="{BB962C8B-B14F-4D97-AF65-F5344CB8AC3E}">
        <p14:creationId xmlns:p14="http://schemas.microsoft.com/office/powerpoint/2010/main" val="244291961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11" r:id="rId4"/>
    <p:sldLayoutId id="2147483752" r:id="rId5"/>
    <p:sldLayoutId id="2147483715" r:id="rId6"/>
  </p:sldLayoutIdLst>
  <p:txStyles>
    <p:titleStyle>
      <a:lvl1pPr algn="l" defTabSz="914400" rtl="0" eaLnBrk="1" latinLnBrk="0" hangingPunct="1">
        <a:lnSpc>
          <a:spcPct val="90000"/>
        </a:lnSpc>
        <a:spcBef>
          <a:spcPct val="0"/>
        </a:spcBef>
        <a:buNone/>
        <a:defRPr sz="4400" b="1" i="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84BD00"/>
            </a:gs>
            <a:gs pos="100000">
              <a:srgbClr val="078415"/>
            </a:gs>
          </a:gsLst>
          <a:lin ang="27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405D3-019C-104F-9A96-FF4A8E614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18F1EA-E0E6-8D49-AE32-55ACC09D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D4C209A-749E-E942-9A34-1E0378700E49}"/>
              </a:ext>
            </a:extLst>
          </p:cNvPr>
          <p:cNvPicPr>
            <a:picLocks noChangeAspect="1"/>
          </p:cNvPicPr>
          <p:nvPr userDrawn="1"/>
        </p:nvPicPr>
        <p:blipFill>
          <a:blip r:embed="rId8">
            <a:biLevel thresh="25000"/>
          </a:blip>
          <a:stretch>
            <a:fillRect/>
          </a:stretch>
        </p:blipFill>
        <p:spPr>
          <a:xfrm>
            <a:off x="9489482" y="6185515"/>
            <a:ext cx="2512016" cy="542982"/>
          </a:xfrm>
          <a:prstGeom prst="rect">
            <a:avLst/>
          </a:prstGeom>
        </p:spPr>
      </p:pic>
      <p:sp>
        <p:nvSpPr>
          <p:cNvPr id="6" name="Date Placeholder 3">
            <a:extLst>
              <a:ext uri="{FF2B5EF4-FFF2-40B4-BE49-F238E27FC236}">
                <a16:creationId xmlns:a16="http://schemas.microsoft.com/office/drawing/2014/main" id="{13EEBEED-7E60-7E44-9DC2-AEA39C4EEED5}"/>
              </a:ext>
            </a:extLst>
          </p:cNvPr>
          <p:cNvSpPr>
            <a:spLocks noGrp="1"/>
          </p:cNvSpPr>
          <p:nvPr>
            <p:ph type="dt" sz="half" idx="2"/>
          </p:nvPr>
        </p:nvSpPr>
        <p:spPr>
          <a:xfrm>
            <a:off x="202770"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dirty="0" err="1"/>
              <a:t>www.ecs.org</a:t>
            </a:r>
            <a:r>
              <a:rPr lang="en-US" dirty="0"/>
              <a:t>    |    @</a:t>
            </a:r>
            <a:r>
              <a:rPr lang="en-US" dirty="0" err="1"/>
              <a:t>EdCommission</a:t>
            </a:r>
            <a:endParaRPr lang="en-US" dirty="0"/>
          </a:p>
        </p:txBody>
      </p:sp>
    </p:spTree>
    <p:extLst>
      <p:ext uri="{BB962C8B-B14F-4D97-AF65-F5344CB8AC3E}">
        <p14:creationId xmlns:p14="http://schemas.microsoft.com/office/powerpoint/2010/main" val="295212411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12" r:id="rId4"/>
    <p:sldLayoutId id="2147483740" r:id="rId5"/>
    <p:sldLayoutId id="2147483708" r:id="rId6"/>
  </p:sldLayoutIdLst>
  <p:txStyles>
    <p:titleStyle>
      <a:lvl1pPr algn="l" defTabSz="914400" rtl="0" eaLnBrk="1" latinLnBrk="0" hangingPunct="1">
        <a:lnSpc>
          <a:spcPct val="90000"/>
        </a:lnSpc>
        <a:spcBef>
          <a:spcPct val="0"/>
        </a:spcBef>
        <a:buNone/>
        <a:defRPr sz="4400" b="1" i="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B9B1D0A-7CDF-5044-BECE-9F3336ACAE32}"/>
              </a:ext>
            </a:extLst>
          </p:cNvPr>
          <p:cNvSpPr>
            <a:spLocks noGrp="1"/>
          </p:cNvSpPr>
          <p:nvPr>
            <p:ph type="body" idx="1"/>
          </p:nvPr>
        </p:nvSpPr>
        <p:spPr>
          <a:xfrm>
            <a:off x="838200" y="1690688"/>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4">
            <a:extLst>
              <a:ext uri="{FF2B5EF4-FFF2-40B4-BE49-F238E27FC236}">
                <a16:creationId xmlns:a16="http://schemas.microsoft.com/office/drawing/2014/main" id="{A5A34B4A-A992-F64D-AA7E-A9B026E4FB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0396066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676" r:id="rId7"/>
    <p:sldLayoutId id="2147483679" r:id="rId8"/>
    <p:sldLayoutId id="2147483678" r:id="rId9"/>
    <p:sldLayoutId id="2147483710" r:id="rId10"/>
    <p:sldLayoutId id="2147483739" r:id="rId11"/>
    <p:sldLayoutId id="2147483743" r:id="rId12"/>
    <p:sldLayoutId id="2147483753" r:id="rId13"/>
    <p:sldLayoutId id="2147483754" r:id="rId14"/>
    <p:sldLayoutId id="2147483755" r:id="rId15"/>
    <p:sldLayoutId id="2147483746" r:id="rId16"/>
    <p:sldLayoutId id="2147483747" r:id="rId17"/>
    <p:sldLayoutId id="2147483756" r:id="rId18"/>
    <p:sldLayoutId id="2147483748" r:id="rId19"/>
  </p:sldLayoutIdLst>
  <p:txStyles>
    <p:titleStyle>
      <a:lvl1pPr algn="l" defTabSz="914400" rtl="0" eaLnBrk="1" latinLnBrk="0" hangingPunct="1">
        <a:lnSpc>
          <a:spcPct val="90000"/>
        </a:lnSpc>
        <a:spcBef>
          <a:spcPct val="0"/>
        </a:spcBef>
        <a:buNone/>
        <a:defRPr sz="45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BF2C88-4609-714A-8F5F-311AEBBA0FB0}"/>
              </a:ext>
            </a:extLst>
          </p:cNvPr>
          <p:cNvSpPr>
            <a:spLocks noGrp="1"/>
          </p:cNvSpPr>
          <p:nvPr>
            <p:ph type="title"/>
          </p:nvPr>
        </p:nvSpPr>
        <p:spPr>
          <a:xfrm>
            <a:off x="838201" y="365125"/>
            <a:ext cx="5573889" cy="31570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40629390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Lst>
  <p:txStyles>
    <p:titleStyle>
      <a:lvl1pPr algn="l" defTabSz="914400" rtl="0" eaLnBrk="1" latinLnBrk="0" hangingPunct="1">
        <a:lnSpc>
          <a:spcPct val="90000"/>
        </a:lnSpc>
        <a:spcBef>
          <a:spcPct val="0"/>
        </a:spcBef>
        <a:buNone/>
        <a:defRPr sz="60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796E65"/>
            </a:gs>
            <a:gs pos="100000">
              <a:srgbClr val="424242"/>
            </a:gs>
          </a:gsLst>
          <a:lin ang="27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405D3-019C-104F-9A96-FF4A8E61455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18F1EA-E0E6-8D49-AE32-55ACC09D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D4C209A-749E-E942-9A34-1E0378700E49}"/>
              </a:ext>
            </a:extLst>
          </p:cNvPr>
          <p:cNvPicPr>
            <a:picLocks noChangeAspect="1"/>
          </p:cNvPicPr>
          <p:nvPr userDrawn="1"/>
        </p:nvPicPr>
        <p:blipFill>
          <a:blip r:embed="rId9">
            <a:biLevel thresh="25000"/>
          </a:blip>
          <a:stretch>
            <a:fillRect/>
          </a:stretch>
        </p:blipFill>
        <p:spPr>
          <a:xfrm>
            <a:off x="9489482" y="6185515"/>
            <a:ext cx="2512016" cy="542982"/>
          </a:xfrm>
          <a:prstGeom prst="rect">
            <a:avLst/>
          </a:prstGeom>
        </p:spPr>
      </p:pic>
      <p:sp>
        <p:nvSpPr>
          <p:cNvPr id="6" name="Date Placeholder 3">
            <a:extLst>
              <a:ext uri="{FF2B5EF4-FFF2-40B4-BE49-F238E27FC236}">
                <a16:creationId xmlns:a16="http://schemas.microsoft.com/office/drawing/2014/main" id="{13EEBEED-7E60-7E44-9DC2-AEA39C4EEED5}"/>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t>www.ecs.org    |    @EdCommission</a:t>
            </a:r>
            <a:endParaRPr lang="en-US" dirty="0"/>
          </a:p>
        </p:txBody>
      </p:sp>
    </p:spTree>
    <p:extLst>
      <p:ext uri="{BB962C8B-B14F-4D97-AF65-F5344CB8AC3E}">
        <p14:creationId xmlns:p14="http://schemas.microsoft.com/office/powerpoint/2010/main" val="201806747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8" r:id="rId7"/>
  </p:sldLayoutIdLst>
  <p:txStyles>
    <p:titleStyle>
      <a:lvl1pPr algn="l" defTabSz="914400" rtl="0" eaLnBrk="1" latinLnBrk="0" hangingPunct="1">
        <a:lnSpc>
          <a:spcPct val="90000"/>
        </a:lnSpc>
        <a:spcBef>
          <a:spcPct val="0"/>
        </a:spcBef>
        <a:buNone/>
        <a:defRPr sz="4400" b="1" i="0" kern="120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B9B1D0A-7CDF-5044-BECE-9F3336ACAE32}"/>
              </a:ext>
            </a:extLst>
          </p:cNvPr>
          <p:cNvSpPr>
            <a:spLocks noGrp="1"/>
          </p:cNvSpPr>
          <p:nvPr>
            <p:ph type="body" idx="1"/>
          </p:nvPr>
        </p:nvSpPr>
        <p:spPr>
          <a:xfrm>
            <a:off x="838200" y="1690688"/>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4">
            <a:extLst>
              <a:ext uri="{FF2B5EF4-FFF2-40B4-BE49-F238E27FC236}">
                <a16:creationId xmlns:a16="http://schemas.microsoft.com/office/drawing/2014/main" id="{A5A34B4A-A992-F64D-AA7E-A9B026E4FB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6" name="Footer Placeholder 3">
            <a:extLst>
              <a:ext uri="{FF2B5EF4-FFF2-40B4-BE49-F238E27FC236}">
                <a16:creationId xmlns:a16="http://schemas.microsoft.com/office/drawing/2014/main" id="{6D9168F8-7978-3846-9D8E-F0CD70A5C6C3}"/>
              </a:ext>
            </a:extLst>
          </p:cNvPr>
          <p:cNvSpPr>
            <a:spLocks noGrp="1"/>
          </p:cNvSpPr>
          <p:nvPr>
            <p:ph type="ftr" sz="quarter" idx="3"/>
          </p:nvPr>
        </p:nvSpPr>
        <p:spPr>
          <a:xfrm>
            <a:off x="106680" y="6363372"/>
            <a:ext cx="2400945" cy="365125"/>
          </a:xfrm>
          <a:prstGeom prst="rect">
            <a:avLst/>
          </a:prstGeom>
        </p:spPr>
        <p:txBody>
          <a:bodyPr vert="horz" lIns="91440" tIns="45720" rIns="91440" bIns="45720" rtlCol="0" anchor="ctr"/>
          <a:lstStyle>
            <a:lvl1pPr algn="ctr">
              <a:defRPr sz="1000">
                <a:solidFill>
                  <a:srgbClr val="796E65"/>
                </a:solidFill>
                <a:latin typeface="Century Gothic" panose="020B0502020202020204" pitchFamily="34" charset="0"/>
              </a:defRPr>
            </a:lvl1pPr>
          </a:lstStyle>
          <a:p>
            <a:r>
              <a:rPr lang="en-US"/>
              <a:t>www.ecs.org    |    @EdCommission</a:t>
            </a:r>
            <a:endParaRPr lang="en-US" dirty="0"/>
          </a:p>
        </p:txBody>
      </p:sp>
      <p:pic>
        <p:nvPicPr>
          <p:cNvPr id="7" name="Picture 6">
            <a:extLst>
              <a:ext uri="{FF2B5EF4-FFF2-40B4-BE49-F238E27FC236}">
                <a16:creationId xmlns:a16="http://schemas.microsoft.com/office/drawing/2014/main" id="{98C3303C-7AC2-D548-A35C-399F4850F53B}"/>
              </a:ext>
            </a:extLst>
          </p:cNvPr>
          <p:cNvPicPr>
            <a:picLocks noChangeAspect="1"/>
          </p:cNvPicPr>
          <p:nvPr userDrawn="1"/>
        </p:nvPicPr>
        <p:blipFill>
          <a:blip r:embed="rId21"/>
          <a:stretch>
            <a:fillRect/>
          </a:stretch>
        </p:blipFill>
        <p:spPr>
          <a:xfrm>
            <a:off x="9489482" y="6185515"/>
            <a:ext cx="2512016" cy="542981"/>
          </a:xfrm>
          <a:prstGeom prst="rect">
            <a:avLst/>
          </a:prstGeom>
        </p:spPr>
      </p:pic>
    </p:spTree>
    <p:extLst>
      <p:ext uri="{BB962C8B-B14F-4D97-AF65-F5344CB8AC3E}">
        <p14:creationId xmlns:p14="http://schemas.microsoft.com/office/powerpoint/2010/main" val="268583016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Lst>
  <p:hf sldNum="0" hdr="0" dt="0"/>
  <p:txStyles>
    <p:titleStyle>
      <a:lvl1pPr algn="l" defTabSz="914400" rtl="0" eaLnBrk="1" latinLnBrk="0" hangingPunct="1">
        <a:lnSpc>
          <a:spcPct val="90000"/>
        </a:lnSpc>
        <a:spcBef>
          <a:spcPct val="0"/>
        </a:spcBef>
        <a:buNone/>
        <a:defRPr sz="45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3.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F5C-C38F-974A-A46F-86D99D960856}"/>
              </a:ext>
            </a:extLst>
          </p:cNvPr>
          <p:cNvSpPr>
            <a:spLocks noGrp="1"/>
          </p:cNvSpPr>
          <p:nvPr>
            <p:ph type="title"/>
          </p:nvPr>
        </p:nvSpPr>
        <p:spPr>
          <a:xfrm>
            <a:off x="831850" y="663602"/>
            <a:ext cx="7661519" cy="2852737"/>
          </a:xfrm>
        </p:spPr>
        <p:txBody>
          <a:bodyPr/>
          <a:lstStyle/>
          <a:p>
            <a:r>
              <a:rPr lang="en-US" dirty="0"/>
              <a:t>The Future of State Assessments</a:t>
            </a:r>
          </a:p>
        </p:txBody>
      </p:sp>
      <p:sp>
        <p:nvSpPr>
          <p:cNvPr id="3" name="Text Placeholder 2">
            <a:extLst>
              <a:ext uri="{FF2B5EF4-FFF2-40B4-BE49-F238E27FC236}">
                <a16:creationId xmlns:a16="http://schemas.microsoft.com/office/drawing/2014/main" id="{CD18D138-39B3-1C43-BCAA-CB423F7C763A}"/>
              </a:ext>
            </a:extLst>
          </p:cNvPr>
          <p:cNvSpPr>
            <a:spLocks noGrp="1"/>
          </p:cNvSpPr>
          <p:nvPr>
            <p:ph type="body" idx="1"/>
          </p:nvPr>
        </p:nvSpPr>
        <p:spPr/>
        <p:txBody>
          <a:bodyPr/>
          <a:lstStyle/>
          <a:p>
            <a:r>
              <a:rPr lang="en-US" dirty="0"/>
              <a:t>Council of State Governments East, June 2, 2020</a:t>
            </a:r>
          </a:p>
        </p:txBody>
      </p:sp>
      <p:pic>
        <p:nvPicPr>
          <p:cNvPr id="7" name="Graphic 6" descr="Open book">
            <a:extLst>
              <a:ext uri="{FF2B5EF4-FFF2-40B4-BE49-F238E27FC236}">
                <a16:creationId xmlns:a16="http://schemas.microsoft.com/office/drawing/2014/main" id="{40136A49-C8EB-41FA-B168-9F48B72A04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35702" y="1374494"/>
            <a:ext cx="3024448" cy="3024448"/>
          </a:xfrm>
          <a:prstGeom prst="rect">
            <a:avLst/>
          </a:prstGeom>
        </p:spPr>
      </p:pic>
    </p:spTree>
    <p:extLst>
      <p:ext uri="{BB962C8B-B14F-4D97-AF65-F5344CB8AC3E}">
        <p14:creationId xmlns:p14="http://schemas.microsoft.com/office/powerpoint/2010/main" val="359327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18C9EC-9382-4841-964F-1D8CFCD2D767}"/>
              </a:ext>
            </a:extLst>
          </p:cNvPr>
          <p:cNvSpPr>
            <a:spLocks noGrp="1"/>
          </p:cNvSpPr>
          <p:nvPr>
            <p:ph type="title"/>
          </p:nvPr>
        </p:nvSpPr>
        <p:spPr/>
        <p:txBody>
          <a:bodyPr>
            <a:normAutofit/>
          </a:bodyPr>
          <a:lstStyle/>
          <a:p>
            <a:r>
              <a:rPr lang="en-US" dirty="0"/>
              <a:t>Measuring student performance amid COVID-19</a:t>
            </a:r>
          </a:p>
        </p:txBody>
      </p:sp>
      <p:sp>
        <p:nvSpPr>
          <p:cNvPr id="5" name="Text Placeholder 4">
            <a:extLst>
              <a:ext uri="{FF2B5EF4-FFF2-40B4-BE49-F238E27FC236}">
                <a16:creationId xmlns:a16="http://schemas.microsoft.com/office/drawing/2014/main" id="{E221C65C-AAAD-6F40-9634-132700FB8C58}"/>
              </a:ext>
            </a:extLst>
          </p:cNvPr>
          <p:cNvSpPr>
            <a:spLocks noGrp="1"/>
          </p:cNvSpPr>
          <p:nvPr>
            <p:ph type="body" idx="1"/>
          </p:nvPr>
        </p:nvSpPr>
        <p:spPr/>
        <p:txBody>
          <a:bodyPr/>
          <a:lstStyle/>
          <a:p>
            <a:r>
              <a:rPr lang="en-US" dirty="0"/>
              <a:t>How can states address the coming blind spots?</a:t>
            </a:r>
          </a:p>
        </p:txBody>
      </p:sp>
      <p:sp>
        <p:nvSpPr>
          <p:cNvPr id="6" name="Date Placeholder 3">
            <a:extLst>
              <a:ext uri="{FF2B5EF4-FFF2-40B4-BE49-F238E27FC236}">
                <a16:creationId xmlns:a16="http://schemas.microsoft.com/office/drawing/2014/main" id="{66747820-9E64-774F-81DD-B542714A3FF4}"/>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solidFill>
                  <a:prstClr val="white"/>
                </a:solidFill>
                <a:ea typeface="Helvetica Neue"/>
                <a:cs typeface="Helvetica Neue"/>
                <a:sym typeface="Helvetica Neue"/>
              </a:rPr>
              <a:t>www.ecs.org    |    @EdCommission</a:t>
            </a:r>
            <a:endParaRPr lang="en-US" dirty="0">
              <a:solidFill>
                <a:prstClr val="white"/>
              </a:solidFill>
              <a:ea typeface="Helvetica Neue"/>
              <a:cs typeface="Helvetica Neue"/>
              <a:sym typeface="Helvetica Neue"/>
            </a:endParaRPr>
          </a:p>
        </p:txBody>
      </p:sp>
      <p:pic>
        <p:nvPicPr>
          <p:cNvPr id="3" name="Graphic 2" descr="Help">
            <a:extLst>
              <a:ext uri="{FF2B5EF4-FFF2-40B4-BE49-F238E27FC236}">
                <a16:creationId xmlns:a16="http://schemas.microsoft.com/office/drawing/2014/main" id="{FC4FCE44-C136-47D1-8A96-39B589E0F6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25176" y="896805"/>
            <a:ext cx="3084232" cy="3084232"/>
          </a:xfrm>
          <a:prstGeom prst="rect">
            <a:avLst/>
          </a:prstGeom>
        </p:spPr>
      </p:pic>
    </p:spTree>
    <p:extLst>
      <p:ext uri="{BB962C8B-B14F-4D97-AF65-F5344CB8AC3E}">
        <p14:creationId xmlns:p14="http://schemas.microsoft.com/office/powerpoint/2010/main" val="205300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F5C-C38F-974A-A46F-86D99D960856}"/>
              </a:ext>
            </a:extLst>
          </p:cNvPr>
          <p:cNvSpPr>
            <a:spLocks noGrp="1"/>
          </p:cNvSpPr>
          <p:nvPr>
            <p:ph type="title"/>
          </p:nvPr>
        </p:nvSpPr>
        <p:spPr>
          <a:xfrm>
            <a:off x="831850" y="663602"/>
            <a:ext cx="9098534" cy="2852737"/>
          </a:xfrm>
        </p:spPr>
        <p:txBody>
          <a:bodyPr/>
          <a:lstStyle/>
          <a:p>
            <a:r>
              <a:rPr lang="en-US" b="0" dirty="0">
                <a:solidFill>
                  <a:srgbClr val="C4A0C2"/>
                </a:solidFill>
              </a:rPr>
              <a:t>Measuring student performance amid COVID-19</a:t>
            </a:r>
          </a:p>
        </p:txBody>
      </p:sp>
      <p:sp>
        <p:nvSpPr>
          <p:cNvPr id="3" name="Text Placeholder 2">
            <a:extLst>
              <a:ext uri="{FF2B5EF4-FFF2-40B4-BE49-F238E27FC236}">
                <a16:creationId xmlns:a16="http://schemas.microsoft.com/office/drawing/2014/main" id="{CD18D138-39B3-1C43-BCAA-CB423F7C763A}"/>
              </a:ext>
            </a:extLst>
          </p:cNvPr>
          <p:cNvSpPr>
            <a:spLocks noGrp="1"/>
          </p:cNvSpPr>
          <p:nvPr>
            <p:ph type="body" idx="1"/>
          </p:nvPr>
        </p:nvSpPr>
        <p:spPr>
          <a:xfrm>
            <a:off x="831850" y="4263998"/>
            <a:ext cx="10031222" cy="1930400"/>
          </a:xfrm>
        </p:spPr>
        <p:txBody>
          <a:bodyPr>
            <a:normAutofit/>
          </a:bodyPr>
          <a:lstStyle/>
          <a:p>
            <a:r>
              <a:rPr lang="en-US" sz="3600" b="1" dirty="0">
                <a:solidFill>
                  <a:schemeClr val="bg1"/>
                </a:solidFill>
              </a:rPr>
              <a:t>1| </a:t>
            </a:r>
            <a:r>
              <a:rPr lang="en-US" sz="3600" b="1" dirty="0">
                <a:solidFill>
                  <a:srgbClr val="FFFFFF"/>
                </a:solidFill>
              </a:rPr>
              <a:t>The summer slide on steroids—but how do we gauge its impact?</a:t>
            </a:r>
          </a:p>
        </p:txBody>
      </p:sp>
      <p:sp>
        <p:nvSpPr>
          <p:cNvPr id="5" name="Date Placeholder 3">
            <a:extLst>
              <a:ext uri="{FF2B5EF4-FFF2-40B4-BE49-F238E27FC236}">
                <a16:creationId xmlns:a16="http://schemas.microsoft.com/office/drawing/2014/main" id="{65EB84A0-5589-48BF-B22E-CD214A1FAAD7}"/>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dirty="0">
                <a:solidFill>
                  <a:prstClr val="white"/>
                </a:solidFill>
                <a:ea typeface="Helvetica Neue"/>
                <a:cs typeface="Helvetica Neue"/>
                <a:sym typeface="Helvetica Neue"/>
              </a:rPr>
              <a:t>www.ecs.org    |    @</a:t>
            </a:r>
            <a:r>
              <a:rPr lang="en-US" dirty="0" err="1">
                <a:solidFill>
                  <a:prstClr val="white"/>
                </a:solidFill>
                <a:ea typeface="Helvetica Neue"/>
                <a:cs typeface="Helvetica Neue"/>
                <a:sym typeface="Helvetica Neue"/>
              </a:rPr>
              <a:t>EdCommission</a:t>
            </a:r>
            <a:endParaRPr lang="en-US" dirty="0">
              <a:solidFill>
                <a:prstClr val="white"/>
              </a:solidFill>
              <a:ea typeface="Helvetica Neue"/>
              <a:cs typeface="Helvetica Neue"/>
              <a:sym typeface="Helvetica Neue"/>
            </a:endParaRPr>
          </a:p>
        </p:txBody>
      </p:sp>
    </p:spTree>
    <p:extLst>
      <p:ext uri="{BB962C8B-B14F-4D97-AF65-F5344CB8AC3E}">
        <p14:creationId xmlns:p14="http://schemas.microsoft.com/office/powerpoint/2010/main" val="3878385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F5C-C38F-974A-A46F-86D99D960856}"/>
              </a:ext>
            </a:extLst>
          </p:cNvPr>
          <p:cNvSpPr>
            <a:spLocks noGrp="1"/>
          </p:cNvSpPr>
          <p:nvPr>
            <p:ph type="title"/>
          </p:nvPr>
        </p:nvSpPr>
        <p:spPr>
          <a:xfrm>
            <a:off x="831850" y="663602"/>
            <a:ext cx="9098534" cy="2852737"/>
          </a:xfrm>
        </p:spPr>
        <p:txBody>
          <a:bodyPr/>
          <a:lstStyle/>
          <a:p>
            <a:r>
              <a:rPr lang="en-US" b="0" dirty="0">
                <a:solidFill>
                  <a:srgbClr val="C4A0C2"/>
                </a:solidFill>
              </a:rPr>
              <a:t>Measuring student performance amid COVID-19</a:t>
            </a:r>
          </a:p>
        </p:txBody>
      </p:sp>
      <p:sp>
        <p:nvSpPr>
          <p:cNvPr id="3" name="Text Placeholder 2">
            <a:extLst>
              <a:ext uri="{FF2B5EF4-FFF2-40B4-BE49-F238E27FC236}">
                <a16:creationId xmlns:a16="http://schemas.microsoft.com/office/drawing/2014/main" id="{CD18D138-39B3-1C43-BCAA-CB423F7C763A}"/>
              </a:ext>
            </a:extLst>
          </p:cNvPr>
          <p:cNvSpPr>
            <a:spLocks noGrp="1"/>
          </p:cNvSpPr>
          <p:nvPr>
            <p:ph type="body" idx="1"/>
          </p:nvPr>
        </p:nvSpPr>
        <p:spPr>
          <a:xfrm>
            <a:off x="831850" y="4263998"/>
            <a:ext cx="10031222" cy="1930400"/>
          </a:xfrm>
        </p:spPr>
        <p:txBody>
          <a:bodyPr>
            <a:normAutofit/>
          </a:bodyPr>
          <a:lstStyle/>
          <a:p>
            <a:r>
              <a:rPr lang="en-US" sz="3600" b="1" dirty="0">
                <a:solidFill>
                  <a:schemeClr val="bg1"/>
                </a:solidFill>
              </a:rPr>
              <a:t>2| </a:t>
            </a:r>
            <a:r>
              <a:rPr lang="en-US" sz="3600" b="1" dirty="0">
                <a:solidFill>
                  <a:srgbClr val="FFFFFF"/>
                </a:solidFill>
              </a:rPr>
              <a:t>OH: HB 197 requires performance data collected before March be published</a:t>
            </a:r>
          </a:p>
        </p:txBody>
      </p:sp>
      <p:sp>
        <p:nvSpPr>
          <p:cNvPr id="5" name="Date Placeholder 3">
            <a:extLst>
              <a:ext uri="{FF2B5EF4-FFF2-40B4-BE49-F238E27FC236}">
                <a16:creationId xmlns:a16="http://schemas.microsoft.com/office/drawing/2014/main" id="{65EB84A0-5589-48BF-B22E-CD214A1FAAD7}"/>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dirty="0">
                <a:solidFill>
                  <a:prstClr val="white"/>
                </a:solidFill>
                <a:ea typeface="Helvetica Neue"/>
                <a:cs typeface="Helvetica Neue"/>
                <a:sym typeface="Helvetica Neue"/>
              </a:rPr>
              <a:t>www.ecs.org    |    @</a:t>
            </a:r>
            <a:r>
              <a:rPr lang="en-US" dirty="0" err="1">
                <a:solidFill>
                  <a:prstClr val="white"/>
                </a:solidFill>
                <a:ea typeface="Helvetica Neue"/>
                <a:cs typeface="Helvetica Neue"/>
                <a:sym typeface="Helvetica Neue"/>
              </a:rPr>
              <a:t>EdCommission</a:t>
            </a:r>
            <a:endParaRPr lang="en-US" dirty="0">
              <a:solidFill>
                <a:prstClr val="white"/>
              </a:solidFill>
              <a:ea typeface="Helvetica Neue"/>
              <a:cs typeface="Helvetica Neue"/>
              <a:sym typeface="Helvetica Neue"/>
            </a:endParaRPr>
          </a:p>
        </p:txBody>
      </p:sp>
      <p:sp>
        <p:nvSpPr>
          <p:cNvPr id="6" name="Freeform 26">
            <a:extLst>
              <a:ext uri="{FF2B5EF4-FFF2-40B4-BE49-F238E27FC236}">
                <a16:creationId xmlns:a16="http://schemas.microsoft.com/office/drawing/2014/main" id="{FCEDD82D-EFCF-4322-AF51-18550ACC17BF}"/>
              </a:ext>
            </a:extLst>
          </p:cNvPr>
          <p:cNvSpPr>
            <a:spLocks/>
          </p:cNvSpPr>
          <p:nvPr/>
        </p:nvSpPr>
        <p:spPr bwMode="auto">
          <a:xfrm>
            <a:off x="8637000" y="739324"/>
            <a:ext cx="2586767" cy="2926254"/>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AE7DA8"/>
          </a:solidFill>
          <a:ln w="19050" cmpd="sng">
            <a:solidFill>
              <a:srgbClr val="7030A0"/>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Tree>
    <p:extLst>
      <p:ext uri="{BB962C8B-B14F-4D97-AF65-F5344CB8AC3E}">
        <p14:creationId xmlns:p14="http://schemas.microsoft.com/office/powerpoint/2010/main" val="3082506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F5C-C38F-974A-A46F-86D99D960856}"/>
              </a:ext>
            </a:extLst>
          </p:cNvPr>
          <p:cNvSpPr>
            <a:spLocks noGrp="1"/>
          </p:cNvSpPr>
          <p:nvPr>
            <p:ph type="title"/>
          </p:nvPr>
        </p:nvSpPr>
        <p:spPr>
          <a:xfrm>
            <a:off x="831850" y="663602"/>
            <a:ext cx="9098534" cy="2852737"/>
          </a:xfrm>
        </p:spPr>
        <p:txBody>
          <a:bodyPr/>
          <a:lstStyle/>
          <a:p>
            <a:r>
              <a:rPr lang="en-US" b="0" dirty="0">
                <a:solidFill>
                  <a:srgbClr val="C4A0C2"/>
                </a:solidFill>
              </a:rPr>
              <a:t>Measuring student performance amid COVID-19</a:t>
            </a:r>
          </a:p>
        </p:txBody>
      </p:sp>
      <p:sp>
        <p:nvSpPr>
          <p:cNvPr id="3" name="Text Placeholder 2">
            <a:extLst>
              <a:ext uri="{FF2B5EF4-FFF2-40B4-BE49-F238E27FC236}">
                <a16:creationId xmlns:a16="http://schemas.microsoft.com/office/drawing/2014/main" id="{CD18D138-39B3-1C43-BCAA-CB423F7C763A}"/>
              </a:ext>
            </a:extLst>
          </p:cNvPr>
          <p:cNvSpPr>
            <a:spLocks noGrp="1"/>
          </p:cNvSpPr>
          <p:nvPr>
            <p:ph type="body" idx="1"/>
          </p:nvPr>
        </p:nvSpPr>
        <p:spPr>
          <a:xfrm>
            <a:off x="831849" y="4263998"/>
            <a:ext cx="10240341" cy="1930400"/>
          </a:xfrm>
        </p:spPr>
        <p:txBody>
          <a:bodyPr>
            <a:normAutofit/>
          </a:bodyPr>
          <a:lstStyle/>
          <a:p>
            <a:r>
              <a:rPr lang="en-US" sz="3600" b="1" dirty="0">
                <a:solidFill>
                  <a:schemeClr val="bg1"/>
                </a:solidFill>
              </a:rPr>
              <a:t>3| </a:t>
            </a:r>
            <a:r>
              <a:rPr lang="en-US" sz="3600" b="1" dirty="0">
                <a:solidFill>
                  <a:srgbClr val="FFFFFF"/>
                </a:solidFill>
              </a:rPr>
              <a:t>NC: SB 704 requires districts to report on early elementary tests given before March 13 </a:t>
            </a:r>
          </a:p>
        </p:txBody>
      </p:sp>
      <p:sp>
        <p:nvSpPr>
          <p:cNvPr id="5" name="Date Placeholder 3">
            <a:extLst>
              <a:ext uri="{FF2B5EF4-FFF2-40B4-BE49-F238E27FC236}">
                <a16:creationId xmlns:a16="http://schemas.microsoft.com/office/drawing/2014/main" id="{65EB84A0-5589-48BF-B22E-CD214A1FAAD7}"/>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dirty="0">
                <a:solidFill>
                  <a:prstClr val="white"/>
                </a:solidFill>
                <a:ea typeface="Helvetica Neue"/>
                <a:cs typeface="Helvetica Neue"/>
                <a:sym typeface="Helvetica Neue"/>
              </a:rPr>
              <a:t>www.ecs.org    |    @</a:t>
            </a:r>
            <a:r>
              <a:rPr lang="en-US" dirty="0" err="1">
                <a:solidFill>
                  <a:prstClr val="white"/>
                </a:solidFill>
                <a:ea typeface="Helvetica Neue"/>
                <a:cs typeface="Helvetica Neue"/>
                <a:sym typeface="Helvetica Neue"/>
              </a:rPr>
              <a:t>EdCommission</a:t>
            </a:r>
            <a:endParaRPr lang="en-US" dirty="0">
              <a:solidFill>
                <a:prstClr val="white"/>
              </a:solidFill>
              <a:ea typeface="Helvetica Neue"/>
              <a:cs typeface="Helvetica Neue"/>
              <a:sym typeface="Helvetica Neue"/>
            </a:endParaRPr>
          </a:p>
        </p:txBody>
      </p:sp>
      <p:sp>
        <p:nvSpPr>
          <p:cNvPr id="7" name="Freeform 34">
            <a:extLst>
              <a:ext uri="{FF2B5EF4-FFF2-40B4-BE49-F238E27FC236}">
                <a16:creationId xmlns:a16="http://schemas.microsoft.com/office/drawing/2014/main" id="{7F1C2AC8-F68D-482D-B37F-3EBF5C131BED}"/>
              </a:ext>
            </a:extLst>
          </p:cNvPr>
          <p:cNvSpPr>
            <a:spLocks/>
          </p:cNvSpPr>
          <p:nvPr/>
        </p:nvSpPr>
        <p:spPr bwMode="auto">
          <a:xfrm>
            <a:off x="8049703" y="1498601"/>
            <a:ext cx="3761362" cy="1930399"/>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AE7DA8"/>
          </a:solidFill>
          <a:ln w="19050" cmpd="sng">
            <a:solidFill>
              <a:srgbClr val="7030A0"/>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Tree>
    <p:extLst>
      <p:ext uri="{BB962C8B-B14F-4D97-AF65-F5344CB8AC3E}">
        <p14:creationId xmlns:p14="http://schemas.microsoft.com/office/powerpoint/2010/main" val="415164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F5C-C38F-974A-A46F-86D99D960856}"/>
              </a:ext>
            </a:extLst>
          </p:cNvPr>
          <p:cNvSpPr>
            <a:spLocks noGrp="1"/>
          </p:cNvSpPr>
          <p:nvPr>
            <p:ph type="title"/>
          </p:nvPr>
        </p:nvSpPr>
        <p:spPr>
          <a:xfrm>
            <a:off x="831850" y="663602"/>
            <a:ext cx="9098534" cy="2852737"/>
          </a:xfrm>
        </p:spPr>
        <p:txBody>
          <a:bodyPr/>
          <a:lstStyle/>
          <a:p>
            <a:r>
              <a:rPr lang="en-US" b="0" dirty="0">
                <a:solidFill>
                  <a:srgbClr val="C4A0C2"/>
                </a:solidFill>
              </a:rPr>
              <a:t>Measuring student performance amid COVID-19</a:t>
            </a:r>
          </a:p>
        </p:txBody>
      </p:sp>
      <p:sp>
        <p:nvSpPr>
          <p:cNvPr id="3" name="Text Placeholder 2">
            <a:extLst>
              <a:ext uri="{FF2B5EF4-FFF2-40B4-BE49-F238E27FC236}">
                <a16:creationId xmlns:a16="http://schemas.microsoft.com/office/drawing/2014/main" id="{CD18D138-39B3-1C43-BCAA-CB423F7C763A}"/>
              </a:ext>
            </a:extLst>
          </p:cNvPr>
          <p:cNvSpPr>
            <a:spLocks noGrp="1"/>
          </p:cNvSpPr>
          <p:nvPr>
            <p:ph type="body" idx="1"/>
          </p:nvPr>
        </p:nvSpPr>
        <p:spPr>
          <a:xfrm>
            <a:off x="831849" y="4263998"/>
            <a:ext cx="10240341" cy="1930400"/>
          </a:xfrm>
        </p:spPr>
        <p:txBody>
          <a:bodyPr>
            <a:normAutofit/>
          </a:bodyPr>
          <a:lstStyle/>
          <a:p>
            <a:r>
              <a:rPr lang="en-US" sz="3600" b="1" dirty="0">
                <a:solidFill>
                  <a:schemeClr val="bg1"/>
                </a:solidFill>
              </a:rPr>
              <a:t>4| </a:t>
            </a:r>
            <a:r>
              <a:rPr lang="en-US" sz="3600" b="1" dirty="0">
                <a:solidFill>
                  <a:srgbClr val="FFFFFF"/>
                </a:solidFill>
              </a:rPr>
              <a:t>TX: Optional tests that parents and educators can administer</a:t>
            </a:r>
          </a:p>
        </p:txBody>
      </p:sp>
      <p:sp>
        <p:nvSpPr>
          <p:cNvPr id="5" name="Date Placeholder 3">
            <a:extLst>
              <a:ext uri="{FF2B5EF4-FFF2-40B4-BE49-F238E27FC236}">
                <a16:creationId xmlns:a16="http://schemas.microsoft.com/office/drawing/2014/main" id="{65EB84A0-5589-48BF-B22E-CD214A1FAAD7}"/>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dirty="0">
                <a:solidFill>
                  <a:prstClr val="white"/>
                </a:solidFill>
                <a:ea typeface="Helvetica Neue"/>
                <a:cs typeface="Helvetica Neue"/>
                <a:sym typeface="Helvetica Neue"/>
              </a:rPr>
              <a:t>www.ecs.org    |    @</a:t>
            </a:r>
            <a:r>
              <a:rPr lang="en-US" dirty="0" err="1">
                <a:solidFill>
                  <a:prstClr val="white"/>
                </a:solidFill>
                <a:ea typeface="Helvetica Neue"/>
                <a:cs typeface="Helvetica Neue"/>
                <a:sym typeface="Helvetica Neue"/>
              </a:rPr>
              <a:t>EdCommission</a:t>
            </a:r>
            <a:endParaRPr lang="en-US" dirty="0">
              <a:solidFill>
                <a:prstClr val="white"/>
              </a:solidFill>
              <a:ea typeface="Helvetica Neue"/>
              <a:cs typeface="Helvetica Neue"/>
              <a:sym typeface="Helvetica Neue"/>
            </a:endParaRPr>
          </a:p>
        </p:txBody>
      </p:sp>
      <p:sp>
        <p:nvSpPr>
          <p:cNvPr id="6" name="Freeform 17">
            <a:extLst>
              <a:ext uri="{FF2B5EF4-FFF2-40B4-BE49-F238E27FC236}">
                <a16:creationId xmlns:a16="http://schemas.microsoft.com/office/drawing/2014/main" id="{CB73210C-860D-4352-AB68-D61BAD96B84E}"/>
              </a:ext>
            </a:extLst>
          </p:cNvPr>
          <p:cNvSpPr>
            <a:spLocks/>
          </p:cNvSpPr>
          <p:nvPr/>
        </p:nvSpPr>
        <p:spPr bwMode="auto">
          <a:xfrm>
            <a:off x="8710361" y="1226401"/>
            <a:ext cx="2898543" cy="2709033"/>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AE7DA8"/>
          </a:solidFill>
          <a:ln w="19050" cmpd="sng">
            <a:solidFill>
              <a:srgbClr val="7030A0"/>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Tree>
    <p:extLst>
      <p:ext uri="{BB962C8B-B14F-4D97-AF65-F5344CB8AC3E}">
        <p14:creationId xmlns:p14="http://schemas.microsoft.com/office/powerpoint/2010/main" val="376415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F5C-C38F-974A-A46F-86D99D960856}"/>
              </a:ext>
            </a:extLst>
          </p:cNvPr>
          <p:cNvSpPr>
            <a:spLocks noGrp="1"/>
          </p:cNvSpPr>
          <p:nvPr>
            <p:ph type="title"/>
          </p:nvPr>
        </p:nvSpPr>
        <p:spPr>
          <a:xfrm>
            <a:off x="831850" y="663602"/>
            <a:ext cx="9098534" cy="2852737"/>
          </a:xfrm>
        </p:spPr>
        <p:txBody>
          <a:bodyPr/>
          <a:lstStyle/>
          <a:p>
            <a:r>
              <a:rPr lang="en-US" b="0" dirty="0">
                <a:solidFill>
                  <a:srgbClr val="C4A0C2"/>
                </a:solidFill>
              </a:rPr>
              <a:t>Measuring student performance amid COVID-19</a:t>
            </a:r>
          </a:p>
        </p:txBody>
      </p:sp>
      <p:sp>
        <p:nvSpPr>
          <p:cNvPr id="3" name="Text Placeholder 2">
            <a:extLst>
              <a:ext uri="{FF2B5EF4-FFF2-40B4-BE49-F238E27FC236}">
                <a16:creationId xmlns:a16="http://schemas.microsoft.com/office/drawing/2014/main" id="{CD18D138-39B3-1C43-BCAA-CB423F7C763A}"/>
              </a:ext>
            </a:extLst>
          </p:cNvPr>
          <p:cNvSpPr>
            <a:spLocks noGrp="1"/>
          </p:cNvSpPr>
          <p:nvPr>
            <p:ph type="body" idx="1"/>
          </p:nvPr>
        </p:nvSpPr>
        <p:spPr>
          <a:xfrm>
            <a:off x="831849" y="4263998"/>
            <a:ext cx="10240341" cy="1930400"/>
          </a:xfrm>
        </p:spPr>
        <p:txBody>
          <a:bodyPr>
            <a:normAutofit/>
          </a:bodyPr>
          <a:lstStyle/>
          <a:p>
            <a:r>
              <a:rPr lang="en-US" sz="3600" b="1" dirty="0">
                <a:solidFill>
                  <a:schemeClr val="bg1"/>
                </a:solidFill>
              </a:rPr>
              <a:t>5| </a:t>
            </a:r>
            <a:r>
              <a:rPr lang="en-US" sz="3600" b="1" dirty="0">
                <a:solidFill>
                  <a:srgbClr val="FFFFFF"/>
                </a:solidFill>
              </a:rPr>
              <a:t>MD: Diagnostic assessments in math and ELA in early 2020/21</a:t>
            </a:r>
          </a:p>
        </p:txBody>
      </p:sp>
      <p:sp>
        <p:nvSpPr>
          <p:cNvPr id="5" name="Date Placeholder 3">
            <a:extLst>
              <a:ext uri="{FF2B5EF4-FFF2-40B4-BE49-F238E27FC236}">
                <a16:creationId xmlns:a16="http://schemas.microsoft.com/office/drawing/2014/main" id="{65EB84A0-5589-48BF-B22E-CD214A1FAAD7}"/>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dirty="0">
                <a:solidFill>
                  <a:prstClr val="white"/>
                </a:solidFill>
                <a:ea typeface="Helvetica Neue"/>
                <a:cs typeface="Helvetica Neue"/>
                <a:sym typeface="Helvetica Neue"/>
              </a:rPr>
              <a:t>www.ecs.org    |    @</a:t>
            </a:r>
            <a:r>
              <a:rPr lang="en-US" dirty="0" err="1">
                <a:solidFill>
                  <a:prstClr val="white"/>
                </a:solidFill>
                <a:ea typeface="Helvetica Neue"/>
                <a:cs typeface="Helvetica Neue"/>
                <a:sym typeface="Helvetica Neue"/>
              </a:rPr>
              <a:t>EdCommission</a:t>
            </a:r>
            <a:endParaRPr lang="en-US" dirty="0">
              <a:solidFill>
                <a:prstClr val="white"/>
              </a:solidFill>
              <a:ea typeface="Helvetica Neue"/>
              <a:cs typeface="Helvetica Neue"/>
              <a:sym typeface="Helvetica Neue"/>
            </a:endParaRPr>
          </a:p>
        </p:txBody>
      </p:sp>
      <p:sp>
        <p:nvSpPr>
          <p:cNvPr id="7" name="Freeform 54">
            <a:extLst>
              <a:ext uri="{FF2B5EF4-FFF2-40B4-BE49-F238E27FC236}">
                <a16:creationId xmlns:a16="http://schemas.microsoft.com/office/drawing/2014/main" id="{43771429-86BD-4FCB-AB02-872A1ADD6696}"/>
              </a:ext>
            </a:extLst>
          </p:cNvPr>
          <p:cNvSpPr>
            <a:spLocks/>
          </p:cNvSpPr>
          <p:nvPr/>
        </p:nvSpPr>
        <p:spPr bwMode="auto">
          <a:xfrm>
            <a:off x="8269634" y="1772134"/>
            <a:ext cx="3321499" cy="1643735"/>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AE7DA8"/>
          </a:solidFill>
          <a:ln w="19050" cmpd="sng">
            <a:solidFill>
              <a:srgbClr val="97478A"/>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Tree>
    <p:extLst>
      <p:ext uri="{BB962C8B-B14F-4D97-AF65-F5344CB8AC3E}">
        <p14:creationId xmlns:p14="http://schemas.microsoft.com/office/powerpoint/2010/main" val="1197548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49E38B-4649-E046-9848-24F99793C674}"/>
              </a:ext>
            </a:extLst>
          </p:cNvPr>
          <p:cNvSpPr>
            <a:spLocks noGrp="1"/>
          </p:cNvSpPr>
          <p:nvPr>
            <p:ph type="title"/>
          </p:nvPr>
        </p:nvSpPr>
        <p:spPr/>
        <p:txBody>
          <a:bodyPr/>
          <a:lstStyle/>
          <a:p>
            <a:r>
              <a:rPr lang="en-US" dirty="0"/>
              <a:t>Innovations in state testing</a:t>
            </a:r>
          </a:p>
        </p:txBody>
      </p:sp>
      <p:sp>
        <p:nvSpPr>
          <p:cNvPr id="7" name="Text Placeholder 6">
            <a:extLst>
              <a:ext uri="{FF2B5EF4-FFF2-40B4-BE49-F238E27FC236}">
                <a16:creationId xmlns:a16="http://schemas.microsoft.com/office/drawing/2014/main" id="{7AA1BB71-1FC1-304C-9D94-4135DC347E4F}"/>
              </a:ext>
            </a:extLst>
          </p:cNvPr>
          <p:cNvSpPr>
            <a:spLocks noGrp="1"/>
          </p:cNvSpPr>
          <p:nvPr>
            <p:ph type="body" idx="1"/>
          </p:nvPr>
        </p:nvSpPr>
        <p:spPr/>
        <p:txBody>
          <a:bodyPr>
            <a:normAutofit/>
          </a:bodyPr>
          <a:lstStyle/>
          <a:p>
            <a:r>
              <a:rPr lang="en-US" sz="3600" dirty="0"/>
              <a:t>What states are breaking the mold?</a:t>
            </a:r>
          </a:p>
        </p:txBody>
      </p:sp>
      <p:sp>
        <p:nvSpPr>
          <p:cNvPr id="9" name="Date Placeholder 3">
            <a:extLst>
              <a:ext uri="{FF2B5EF4-FFF2-40B4-BE49-F238E27FC236}">
                <a16:creationId xmlns:a16="http://schemas.microsoft.com/office/drawing/2014/main" id="{F0F08876-F027-B644-80E4-BFD61D967F35}"/>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solidFill>
                  <a:prstClr val="white"/>
                </a:solidFill>
                <a:ea typeface="Helvetica Neue"/>
                <a:cs typeface="Helvetica Neue"/>
                <a:sym typeface="Helvetica Neue"/>
              </a:rPr>
              <a:t>www.ecs.org    |    @EdCommission</a:t>
            </a:r>
            <a:endParaRPr lang="en-US" dirty="0">
              <a:solidFill>
                <a:prstClr val="white"/>
              </a:solidFill>
              <a:ea typeface="Helvetica Neue"/>
              <a:cs typeface="Helvetica Neue"/>
              <a:sym typeface="Helvetica Neue"/>
            </a:endParaRPr>
          </a:p>
        </p:txBody>
      </p:sp>
    </p:spTree>
    <p:extLst>
      <p:ext uri="{BB962C8B-B14F-4D97-AF65-F5344CB8AC3E}">
        <p14:creationId xmlns:p14="http://schemas.microsoft.com/office/powerpoint/2010/main" val="1168185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49E38B-4649-E046-9848-24F99793C674}"/>
              </a:ext>
            </a:extLst>
          </p:cNvPr>
          <p:cNvSpPr>
            <a:spLocks noGrp="1"/>
          </p:cNvSpPr>
          <p:nvPr>
            <p:ph type="title"/>
          </p:nvPr>
        </p:nvSpPr>
        <p:spPr/>
        <p:txBody>
          <a:bodyPr/>
          <a:lstStyle/>
          <a:p>
            <a:r>
              <a:rPr lang="en-US" b="0" dirty="0">
                <a:solidFill>
                  <a:schemeClr val="bg1">
                    <a:alpha val="50000"/>
                  </a:schemeClr>
                </a:solidFill>
              </a:rPr>
              <a:t>Innovations in state testing</a:t>
            </a:r>
          </a:p>
        </p:txBody>
      </p:sp>
      <p:sp>
        <p:nvSpPr>
          <p:cNvPr id="7" name="Text Placeholder 6">
            <a:extLst>
              <a:ext uri="{FF2B5EF4-FFF2-40B4-BE49-F238E27FC236}">
                <a16:creationId xmlns:a16="http://schemas.microsoft.com/office/drawing/2014/main" id="{7AA1BB71-1FC1-304C-9D94-4135DC347E4F}"/>
              </a:ext>
            </a:extLst>
          </p:cNvPr>
          <p:cNvSpPr>
            <a:spLocks noGrp="1"/>
          </p:cNvSpPr>
          <p:nvPr>
            <p:ph type="body" idx="1"/>
          </p:nvPr>
        </p:nvSpPr>
        <p:spPr>
          <a:xfrm>
            <a:off x="831850" y="4263998"/>
            <a:ext cx="8427897" cy="1500187"/>
          </a:xfrm>
        </p:spPr>
        <p:txBody>
          <a:bodyPr>
            <a:normAutofit/>
          </a:bodyPr>
          <a:lstStyle/>
          <a:p>
            <a:r>
              <a:rPr lang="en-US" sz="3600" b="1" dirty="0">
                <a:solidFill>
                  <a:schemeClr val="bg1"/>
                </a:solidFill>
              </a:rPr>
              <a:t>1| Innovative assessment pilot states: GA, LA, NH, &amp; NC</a:t>
            </a:r>
          </a:p>
        </p:txBody>
      </p:sp>
      <p:sp>
        <p:nvSpPr>
          <p:cNvPr id="4" name="Date Placeholder 3">
            <a:extLst>
              <a:ext uri="{FF2B5EF4-FFF2-40B4-BE49-F238E27FC236}">
                <a16:creationId xmlns:a16="http://schemas.microsoft.com/office/drawing/2014/main" id="{200F90BC-2C5E-7B46-AB4D-4C59C4874383}"/>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solidFill>
                  <a:prstClr val="white"/>
                </a:solidFill>
                <a:ea typeface="Helvetica Neue"/>
                <a:cs typeface="Helvetica Neue"/>
                <a:sym typeface="Helvetica Neue"/>
              </a:rPr>
              <a:t>www.ecs.org    |    @EdCommission</a:t>
            </a:r>
            <a:endParaRPr lang="en-US" dirty="0">
              <a:solidFill>
                <a:prstClr val="white"/>
              </a:solidFill>
              <a:ea typeface="Helvetica Neue"/>
              <a:cs typeface="Helvetica Neue"/>
              <a:sym typeface="Helvetica Neue"/>
            </a:endParaRPr>
          </a:p>
        </p:txBody>
      </p:sp>
      <p:sp>
        <p:nvSpPr>
          <p:cNvPr id="8" name="Freeform 38">
            <a:extLst>
              <a:ext uri="{FF2B5EF4-FFF2-40B4-BE49-F238E27FC236}">
                <a16:creationId xmlns:a16="http://schemas.microsoft.com/office/drawing/2014/main" id="{EDC90422-D444-4D8A-B963-2BBF9E78E25A}"/>
              </a:ext>
            </a:extLst>
          </p:cNvPr>
          <p:cNvSpPr>
            <a:spLocks/>
          </p:cNvSpPr>
          <p:nvPr/>
        </p:nvSpPr>
        <p:spPr bwMode="auto">
          <a:xfrm>
            <a:off x="11017762" y="2573148"/>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0" name="Freeform 19">
            <a:extLst>
              <a:ext uri="{FF2B5EF4-FFF2-40B4-BE49-F238E27FC236}">
                <a16:creationId xmlns:a16="http://schemas.microsoft.com/office/drawing/2014/main" id="{99ECDBC0-0EB8-4511-97A7-9CD59A94245B}"/>
              </a:ext>
            </a:extLst>
          </p:cNvPr>
          <p:cNvSpPr>
            <a:spLocks/>
          </p:cNvSpPr>
          <p:nvPr/>
        </p:nvSpPr>
        <p:spPr bwMode="auto">
          <a:xfrm>
            <a:off x="8972859" y="2219741"/>
            <a:ext cx="652934" cy="642701"/>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1" name="Freeform 22">
            <a:extLst>
              <a:ext uri="{FF2B5EF4-FFF2-40B4-BE49-F238E27FC236}">
                <a16:creationId xmlns:a16="http://schemas.microsoft.com/office/drawing/2014/main" id="{97577890-FCCE-4D73-B344-B9E1AD347316}"/>
              </a:ext>
            </a:extLst>
          </p:cNvPr>
          <p:cNvSpPr>
            <a:spLocks/>
          </p:cNvSpPr>
          <p:nvPr/>
        </p:nvSpPr>
        <p:spPr bwMode="auto">
          <a:xfrm>
            <a:off x="8927451" y="3728757"/>
            <a:ext cx="591868" cy="597351"/>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2" name="Freeform 29">
            <a:extLst>
              <a:ext uri="{FF2B5EF4-FFF2-40B4-BE49-F238E27FC236}">
                <a16:creationId xmlns:a16="http://schemas.microsoft.com/office/drawing/2014/main" id="{07378AF8-230C-46A9-8C82-3037916561F2}"/>
              </a:ext>
            </a:extLst>
          </p:cNvPr>
          <p:cNvSpPr>
            <a:spLocks/>
          </p:cNvSpPr>
          <p:nvPr/>
        </p:nvSpPr>
        <p:spPr bwMode="auto">
          <a:xfrm>
            <a:off x="9358044" y="3927354"/>
            <a:ext cx="416500" cy="722452"/>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3" name="Freeform 27">
            <a:extLst>
              <a:ext uri="{FF2B5EF4-FFF2-40B4-BE49-F238E27FC236}">
                <a16:creationId xmlns:a16="http://schemas.microsoft.com/office/drawing/2014/main" id="{916111FE-1E02-4260-9B3E-1BAE6CAE7E9D}"/>
              </a:ext>
            </a:extLst>
          </p:cNvPr>
          <p:cNvSpPr>
            <a:spLocks/>
          </p:cNvSpPr>
          <p:nvPr/>
        </p:nvSpPr>
        <p:spPr bwMode="auto">
          <a:xfrm>
            <a:off x="9533411" y="3208029"/>
            <a:ext cx="814210" cy="486325"/>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4" name="Freeform 35">
            <a:extLst>
              <a:ext uri="{FF2B5EF4-FFF2-40B4-BE49-F238E27FC236}">
                <a16:creationId xmlns:a16="http://schemas.microsoft.com/office/drawing/2014/main" id="{6139B16A-B5D9-4A07-982D-57D635922B77}"/>
              </a:ext>
            </a:extLst>
          </p:cNvPr>
          <p:cNvSpPr>
            <a:spLocks/>
          </p:cNvSpPr>
          <p:nvPr/>
        </p:nvSpPr>
        <p:spPr bwMode="auto">
          <a:xfrm>
            <a:off x="10403973" y="2510598"/>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5" name="Freeform 37">
            <a:extLst>
              <a:ext uri="{FF2B5EF4-FFF2-40B4-BE49-F238E27FC236}">
                <a16:creationId xmlns:a16="http://schemas.microsoft.com/office/drawing/2014/main" id="{E6A41683-25D5-40B8-9EB6-05F6988B584A}"/>
              </a:ext>
            </a:extLst>
          </p:cNvPr>
          <p:cNvSpPr>
            <a:spLocks/>
          </p:cNvSpPr>
          <p:nvPr/>
        </p:nvSpPr>
        <p:spPr bwMode="auto">
          <a:xfrm>
            <a:off x="10967398" y="1927320"/>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16" name="Freeform 39">
            <a:extLst>
              <a:ext uri="{FF2B5EF4-FFF2-40B4-BE49-F238E27FC236}">
                <a16:creationId xmlns:a16="http://schemas.microsoft.com/office/drawing/2014/main" id="{286FD047-4593-40AA-B41F-6323135EEC73}"/>
              </a:ext>
            </a:extLst>
          </p:cNvPr>
          <p:cNvSpPr>
            <a:spLocks/>
          </p:cNvSpPr>
          <p:nvPr/>
        </p:nvSpPr>
        <p:spPr bwMode="auto">
          <a:xfrm>
            <a:off x="11142417" y="2357350"/>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7" name="Freeform 41">
            <a:extLst>
              <a:ext uri="{FF2B5EF4-FFF2-40B4-BE49-F238E27FC236}">
                <a16:creationId xmlns:a16="http://schemas.microsoft.com/office/drawing/2014/main" id="{C7C90D03-4AA6-4CF7-8895-2701B568D4AF}"/>
              </a:ext>
            </a:extLst>
          </p:cNvPr>
          <p:cNvSpPr>
            <a:spLocks/>
          </p:cNvSpPr>
          <p:nvPr/>
        </p:nvSpPr>
        <p:spPr bwMode="auto">
          <a:xfrm>
            <a:off x="11158424" y="1899172"/>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chemeClr val="bg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8" name="Freeform 18">
            <a:extLst>
              <a:ext uri="{FF2B5EF4-FFF2-40B4-BE49-F238E27FC236}">
                <a16:creationId xmlns:a16="http://schemas.microsoft.com/office/drawing/2014/main" id="{B5389245-41AE-4A51-BEF7-8968301967D5}"/>
              </a:ext>
            </a:extLst>
          </p:cNvPr>
          <p:cNvSpPr>
            <a:spLocks/>
          </p:cNvSpPr>
          <p:nvPr/>
        </p:nvSpPr>
        <p:spPr bwMode="auto">
          <a:xfrm>
            <a:off x="8503123" y="1900736"/>
            <a:ext cx="773500" cy="883517"/>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9" name="Freeform 32">
            <a:extLst>
              <a:ext uri="{FF2B5EF4-FFF2-40B4-BE49-F238E27FC236}">
                <a16:creationId xmlns:a16="http://schemas.microsoft.com/office/drawing/2014/main" id="{4D43FCC3-ACC5-42A6-B956-7090BFF4A3C9}"/>
              </a:ext>
            </a:extLst>
          </p:cNvPr>
          <p:cNvSpPr>
            <a:spLocks/>
          </p:cNvSpPr>
          <p:nvPr/>
        </p:nvSpPr>
        <p:spPr bwMode="auto">
          <a:xfrm>
            <a:off x="9882582" y="4365202"/>
            <a:ext cx="1060039" cy="82722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Century Gothic" charset="0"/>
              <a:ea typeface="Century Gothic" charset="0"/>
              <a:cs typeface="Century Gothic" charset="0"/>
            </a:endParaRPr>
          </a:p>
        </p:txBody>
      </p:sp>
      <p:sp>
        <p:nvSpPr>
          <p:cNvPr id="20" name="Freeform 42">
            <a:extLst>
              <a:ext uri="{FF2B5EF4-FFF2-40B4-BE49-F238E27FC236}">
                <a16:creationId xmlns:a16="http://schemas.microsoft.com/office/drawing/2014/main" id="{DBE694D8-7C8D-40D3-894E-FFC0C8C92D76}"/>
              </a:ext>
            </a:extLst>
          </p:cNvPr>
          <p:cNvSpPr>
            <a:spLocks/>
          </p:cNvSpPr>
          <p:nvPr/>
        </p:nvSpPr>
        <p:spPr bwMode="auto">
          <a:xfrm>
            <a:off x="11197568" y="1511363"/>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21" name="Freeform 44">
            <a:extLst>
              <a:ext uri="{FF2B5EF4-FFF2-40B4-BE49-F238E27FC236}">
                <a16:creationId xmlns:a16="http://schemas.microsoft.com/office/drawing/2014/main" id="{26FC8CEA-1CC9-43B6-AC03-F0A7BA89A94D}"/>
              </a:ext>
            </a:extLst>
          </p:cNvPr>
          <p:cNvSpPr>
            <a:spLocks/>
          </p:cNvSpPr>
          <p:nvPr/>
        </p:nvSpPr>
        <p:spPr bwMode="auto">
          <a:xfrm>
            <a:off x="11303693" y="2338586"/>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rgbClr val="00B0F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3" name="Freeform 21">
            <a:extLst>
              <a:ext uri="{FF2B5EF4-FFF2-40B4-BE49-F238E27FC236}">
                <a16:creationId xmlns:a16="http://schemas.microsoft.com/office/drawing/2014/main" id="{C9C747A7-EA44-40E3-83A0-389C6BBA79B8}"/>
              </a:ext>
            </a:extLst>
          </p:cNvPr>
          <p:cNvSpPr>
            <a:spLocks/>
          </p:cNvSpPr>
          <p:nvPr/>
        </p:nvSpPr>
        <p:spPr bwMode="auto">
          <a:xfrm>
            <a:off x="8736425" y="3159553"/>
            <a:ext cx="831433" cy="653647"/>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24" name="Freeform 23">
            <a:extLst>
              <a:ext uri="{FF2B5EF4-FFF2-40B4-BE49-F238E27FC236}">
                <a16:creationId xmlns:a16="http://schemas.microsoft.com/office/drawing/2014/main" id="{C766F4FD-E1E2-4655-BF21-FA28D7CD60DE}"/>
              </a:ext>
            </a:extLst>
          </p:cNvPr>
          <p:cNvSpPr>
            <a:spLocks/>
          </p:cNvSpPr>
          <p:nvPr/>
        </p:nvSpPr>
        <p:spPr bwMode="auto">
          <a:xfrm>
            <a:off x="9024530" y="4288579"/>
            <a:ext cx="690512" cy="581714"/>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chemeClr val="bg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5" name="Freeform 30">
            <a:extLst>
              <a:ext uri="{FF2B5EF4-FFF2-40B4-BE49-F238E27FC236}">
                <a16:creationId xmlns:a16="http://schemas.microsoft.com/office/drawing/2014/main" id="{3EF413B5-BEF3-410C-8FBA-2F548DF6A0E5}"/>
              </a:ext>
            </a:extLst>
          </p:cNvPr>
          <p:cNvSpPr>
            <a:spLocks/>
          </p:cNvSpPr>
          <p:nvPr/>
        </p:nvSpPr>
        <p:spPr bwMode="auto">
          <a:xfrm>
            <a:off x="9697819" y="3856984"/>
            <a:ext cx="490091" cy="761545"/>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6" name="Freeform 52">
            <a:extLst>
              <a:ext uri="{FF2B5EF4-FFF2-40B4-BE49-F238E27FC236}">
                <a16:creationId xmlns:a16="http://schemas.microsoft.com/office/drawing/2014/main" id="{C44FAED7-881E-464B-B872-E1D43382B7D4}"/>
              </a:ext>
            </a:extLst>
          </p:cNvPr>
          <p:cNvSpPr>
            <a:spLocks/>
          </p:cNvSpPr>
          <p:nvPr/>
        </p:nvSpPr>
        <p:spPr bwMode="auto">
          <a:xfrm>
            <a:off x="10325683" y="2960958"/>
            <a:ext cx="781328" cy="573896"/>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5" name="Freeform 40">
            <a:extLst>
              <a:ext uri="{FF2B5EF4-FFF2-40B4-BE49-F238E27FC236}">
                <a16:creationId xmlns:a16="http://schemas.microsoft.com/office/drawing/2014/main" id="{D7AD6DE9-FCB4-4255-82DF-6AA30DD00357}"/>
              </a:ext>
            </a:extLst>
          </p:cNvPr>
          <p:cNvSpPr>
            <a:spLocks/>
          </p:cNvSpPr>
          <p:nvPr/>
        </p:nvSpPr>
        <p:spPr bwMode="auto">
          <a:xfrm>
            <a:off x="11103621" y="2188465"/>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6" name="Freeform 20">
            <a:extLst>
              <a:ext uri="{FF2B5EF4-FFF2-40B4-BE49-F238E27FC236}">
                <a16:creationId xmlns:a16="http://schemas.microsoft.com/office/drawing/2014/main" id="{1249822D-D4A2-4125-8475-923C0C1E5898}"/>
              </a:ext>
            </a:extLst>
          </p:cNvPr>
          <p:cNvSpPr>
            <a:spLocks/>
          </p:cNvSpPr>
          <p:nvPr/>
        </p:nvSpPr>
        <p:spPr bwMode="auto">
          <a:xfrm>
            <a:off x="8622124" y="2729523"/>
            <a:ext cx="737486" cy="473816"/>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7" name="Freeform 25">
            <a:extLst>
              <a:ext uri="{FF2B5EF4-FFF2-40B4-BE49-F238E27FC236}">
                <a16:creationId xmlns:a16="http://schemas.microsoft.com/office/drawing/2014/main" id="{27A34EC6-DACF-4C9C-8B93-CE9611B01CFC}"/>
              </a:ext>
            </a:extLst>
          </p:cNvPr>
          <p:cNvSpPr>
            <a:spLocks/>
          </p:cNvSpPr>
          <p:nvPr/>
        </p:nvSpPr>
        <p:spPr bwMode="auto">
          <a:xfrm>
            <a:off x="9653977" y="2842112"/>
            <a:ext cx="372658" cy="664593"/>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8" name="Freeform 26">
            <a:extLst>
              <a:ext uri="{FF2B5EF4-FFF2-40B4-BE49-F238E27FC236}">
                <a16:creationId xmlns:a16="http://schemas.microsoft.com/office/drawing/2014/main" id="{3EA27714-551E-4C7B-B69F-0AC6641B0CB0}"/>
              </a:ext>
            </a:extLst>
          </p:cNvPr>
          <p:cNvSpPr>
            <a:spLocks/>
          </p:cNvSpPr>
          <p:nvPr/>
        </p:nvSpPr>
        <p:spPr bwMode="auto">
          <a:xfrm>
            <a:off x="9942082" y="2688865"/>
            <a:ext cx="507316" cy="573896"/>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9" name="Freeform 36">
            <a:extLst>
              <a:ext uri="{FF2B5EF4-FFF2-40B4-BE49-F238E27FC236}">
                <a16:creationId xmlns:a16="http://schemas.microsoft.com/office/drawing/2014/main" id="{0DC0681B-CABB-4969-990D-4953A3EFD299}"/>
              </a:ext>
            </a:extLst>
          </p:cNvPr>
          <p:cNvSpPr>
            <a:spLocks/>
          </p:cNvSpPr>
          <p:nvPr/>
        </p:nvSpPr>
        <p:spPr bwMode="auto">
          <a:xfrm>
            <a:off x="10400582" y="2002380"/>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Century Gothic" charset="0"/>
              <a:ea typeface="Century Gothic" charset="0"/>
              <a:cs typeface="Century Gothic" charset="0"/>
            </a:endParaRPr>
          </a:p>
        </p:txBody>
      </p:sp>
      <p:sp>
        <p:nvSpPr>
          <p:cNvPr id="40" name="Freeform 24">
            <a:extLst>
              <a:ext uri="{FF2B5EF4-FFF2-40B4-BE49-F238E27FC236}">
                <a16:creationId xmlns:a16="http://schemas.microsoft.com/office/drawing/2014/main" id="{29FB58FD-AE07-41E7-A4B7-BB3618C62505}"/>
              </a:ext>
            </a:extLst>
          </p:cNvPr>
          <p:cNvSpPr>
            <a:spLocks/>
          </p:cNvSpPr>
          <p:nvPr/>
        </p:nvSpPr>
        <p:spPr bwMode="auto">
          <a:xfrm>
            <a:off x="9229648" y="2815529"/>
            <a:ext cx="486960" cy="805331"/>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1" name="Freeform 34">
            <a:extLst>
              <a:ext uri="{FF2B5EF4-FFF2-40B4-BE49-F238E27FC236}">
                <a16:creationId xmlns:a16="http://schemas.microsoft.com/office/drawing/2014/main" id="{DC0744C2-4674-4155-B4CE-331F54E12D4D}"/>
              </a:ext>
            </a:extLst>
          </p:cNvPr>
          <p:cNvSpPr>
            <a:spLocks/>
          </p:cNvSpPr>
          <p:nvPr/>
        </p:nvSpPr>
        <p:spPr bwMode="auto">
          <a:xfrm>
            <a:off x="10173801" y="3300291"/>
            <a:ext cx="1014631" cy="520727"/>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chemeClr val="bg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2" name="Freeform 33">
            <a:extLst>
              <a:ext uri="{FF2B5EF4-FFF2-40B4-BE49-F238E27FC236}">
                <a16:creationId xmlns:a16="http://schemas.microsoft.com/office/drawing/2014/main" id="{072E2530-8636-4258-A1F3-0FD8CEE9F7E3}"/>
              </a:ext>
            </a:extLst>
          </p:cNvPr>
          <p:cNvSpPr>
            <a:spLocks/>
          </p:cNvSpPr>
          <p:nvPr/>
        </p:nvSpPr>
        <p:spPr bwMode="auto">
          <a:xfrm>
            <a:off x="10317855" y="3683408"/>
            <a:ext cx="587170" cy="4691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3" name="Freeform 45">
            <a:extLst>
              <a:ext uri="{FF2B5EF4-FFF2-40B4-BE49-F238E27FC236}">
                <a16:creationId xmlns:a16="http://schemas.microsoft.com/office/drawing/2014/main" id="{2249D22B-3052-4C37-A1A2-5BE24E36099C}"/>
              </a:ext>
            </a:extLst>
          </p:cNvPr>
          <p:cNvSpPr>
            <a:spLocks/>
          </p:cNvSpPr>
          <p:nvPr/>
        </p:nvSpPr>
        <p:spPr bwMode="auto">
          <a:xfrm>
            <a:off x="9243741" y="2088386"/>
            <a:ext cx="648236" cy="300240"/>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4" name="Freeform 46">
            <a:extLst>
              <a:ext uri="{FF2B5EF4-FFF2-40B4-BE49-F238E27FC236}">
                <a16:creationId xmlns:a16="http://schemas.microsoft.com/office/drawing/2014/main" id="{A98F408F-2C11-4200-BE64-4356B47CEB09}"/>
              </a:ext>
            </a:extLst>
          </p:cNvPr>
          <p:cNvSpPr>
            <a:spLocks/>
          </p:cNvSpPr>
          <p:nvPr/>
        </p:nvSpPr>
        <p:spPr bwMode="auto">
          <a:xfrm>
            <a:off x="9689990" y="2271344"/>
            <a:ext cx="469737" cy="605171"/>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5" name="Freeform 31">
            <a:extLst>
              <a:ext uri="{FF2B5EF4-FFF2-40B4-BE49-F238E27FC236}">
                <a16:creationId xmlns:a16="http://schemas.microsoft.com/office/drawing/2014/main" id="{9F21A29C-710F-47F9-B891-2EFF650310C1}"/>
              </a:ext>
            </a:extLst>
          </p:cNvPr>
          <p:cNvSpPr>
            <a:spLocks/>
          </p:cNvSpPr>
          <p:nvPr/>
        </p:nvSpPr>
        <p:spPr bwMode="auto">
          <a:xfrm>
            <a:off x="10050122" y="3791307"/>
            <a:ext cx="627880" cy="672411"/>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chemeClr val="bg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6" name="Freeform 54">
            <a:extLst>
              <a:ext uri="{FF2B5EF4-FFF2-40B4-BE49-F238E27FC236}">
                <a16:creationId xmlns:a16="http://schemas.microsoft.com/office/drawing/2014/main" id="{81F0272D-290E-472A-BAD5-09D7F6450C78}"/>
              </a:ext>
            </a:extLst>
          </p:cNvPr>
          <p:cNvSpPr>
            <a:spLocks/>
          </p:cNvSpPr>
          <p:nvPr/>
        </p:nvSpPr>
        <p:spPr bwMode="auto">
          <a:xfrm>
            <a:off x="10605960" y="2843676"/>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47" name="Freeform 55">
            <a:extLst>
              <a:ext uri="{FF2B5EF4-FFF2-40B4-BE49-F238E27FC236}">
                <a16:creationId xmlns:a16="http://schemas.microsoft.com/office/drawing/2014/main" id="{50F43460-0B74-4369-AC0C-40C1589AB84A}"/>
              </a:ext>
            </a:extLst>
          </p:cNvPr>
          <p:cNvSpPr>
            <a:spLocks/>
          </p:cNvSpPr>
          <p:nvPr/>
        </p:nvSpPr>
        <p:spPr bwMode="auto">
          <a:xfrm>
            <a:off x="11008367" y="2840549"/>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Tree>
    <p:extLst>
      <p:ext uri="{BB962C8B-B14F-4D97-AF65-F5344CB8AC3E}">
        <p14:creationId xmlns:p14="http://schemas.microsoft.com/office/powerpoint/2010/main" val="3289130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49E38B-4649-E046-9848-24F99793C674}"/>
              </a:ext>
            </a:extLst>
          </p:cNvPr>
          <p:cNvSpPr>
            <a:spLocks noGrp="1"/>
          </p:cNvSpPr>
          <p:nvPr>
            <p:ph type="title"/>
          </p:nvPr>
        </p:nvSpPr>
        <p:spPr/>
        <p:txBody>
          <a:bodyPr/>
          <a:lstStyle/>
          <a:p>
            <a:r>
              <a:rPr lang="en-US" b="0" dirty="0">
                <a:solidFill>
                  <a:schemeClr val="bg1">
                    <a:alpha val="50000"/>
                  </a:schemeClr>
                </a:solidFill>
              </a:rPr>
              <a:t>Innovations in state testing</a:t>
            </a:r>
          </a:p>
        </p:txBody>
      </p:sp>
      <p:sp>
        <p:nvSpPr>
          <p:cNvPr id="7" name="Text Placeholder 6">
            <a:extLst>
              <a:ext uri="{FF2B5EF4-FFF2-40B4-BE49-F238E27FC236}">
                <a16:creationId xmlns:a16="http://schemas.microsoft.com/office/drawing/2014/main" id="{7AA1BB71-1FC1-304C-9D94-4135DC347E4F}"/>
              </a:ext>
            </a:extLst>
          </p:cNvPr>
          <p:cNvSpPr>
            <a:spLocks noGrp="1"/>
          </p:cNvSpPr>
          <p:nvPr>
            <p:ph type="body" idx="1"/>
          </p:nvPr>
        </p:nvSpPr>
        <p:spPr>
          <a:xfrm>
            <a:off x="831850" y="4263998"/>
            <a:ext cx="9550641" cy="1500187"/>
          </a:xfrm>
        </p:spPr>
        <p:txBody>
          <a:bodyPr>
            <a:normAutofit/>
          </a:bodyPr>
          <a:lstStyle/>
          <a:p>
            <a:r>
              <a:rPr lang="en-US" sz="3600" b="1" dirty="0">
                <a:solidFill>
                  <a:schemeClr val="bg1"/>
                </a:solidFill>
              </a:rPr>
              <a:t>2| NH Performance Assessment of Competency Education (PACE)</a:t>
            </a:r>
          </a:p>
          <a:p>
            <a:endParaRPr lang="en-US" sz="3600" b="1" dirty="0">
              <a:solidFill>
                <a:schemeClr val="bg1"/>
              </a:solidFill>
            </a:endParaRPr>
          </a:p>
        </p:txBody>
      </p:sp>
      <p:sp>
        <p:nvSpPr>
          <p:cNvPr id="4" name="Date Placeholder 3">
            <a:extLst>
              <a:ext uri="{FF2B5EF4-FFF2-40B4-BE49-F238E27FC236}">
                <a16:creationId xmlns:a16="http://schemas.microsoft.com/office/drawing/2014/main" id="{200F90BC-2C5E-7B46-AB4D-4C59C4874383}"/>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solidFill>
                  <a:prstClr val="white"/>
                </a:solidFill>
                <a:ea typeface="Helvetica Neue"/>
                <a:cs typeface="Helvetica Neue"/>
                <a:sym typeface="Helvetica Neue"/>
              </a:rPr>
              <a:t>www.ecs.org    |    @EdCommission</a:t>
            </a:r>
            <a:endParaRPr lang="en-US" dirty="0">
              <a:solidFill>
                <a:prstClr val="white"/>
              </a:solidFill>
              <a:ea typeface="Helvetica Neue"/>
              <a:cs typeface="Helvetica Neue"/>
              <a:sym typeface="Helvetica Neue"/>
            </a:endParaRPr>
          </a:p>
        </p:txBody>
      </p:sp>
      <p:sp>
        <p:nvSpPr>
          <p:cNvPr id="9" name="Freeform 41">
            <a:extLst>
              <a:ext uri="{FF2B5EF4-FFF2-40B4-BE49-F238E27FC236}">
                <a16:creationId xmlns:a16="http://schemas.microsoft.com/office/drawing/2014/main" id="{07C45F9A-BE58-4C65-9ED5-C2F0CCBC8AF2}"/>
              </a:ext>
            </a:extLst>
          </p:cNvPr>
          <p:cNvSpPr>
            <a:spLocks/>
          </p:cNvSpPr>
          <p:nvPr/>
        </p:nvSpPr>
        <p:spPr bwMode="auto">
          <a:xfrm>
            <a:off x="9602101" y="1787382"/>
            <a:ext cx="1926284" cy="3730086"/>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92D050"/>
          </a:solidFill>
          <a:ln w="19050" cmpd="sng">
            <a:solidFill>
              <a:srgbClr val="66AF0E"/>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Tree>
    <p:extLst>
      <p:ext uri="{BB962C8B-B14F-4D97-AF65-F5344CB8AC3E}">
        <p14:creationId xmlns:p14="http://schemas.microsoft.com/office/powerpoint/2010/main" val="3930644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F5C-C38F-974A-A46F-86D99D960856}"/>
              </a:ext>
            </a:extLst>
          </p:cNvPr>
          <p:cNvSpPr>
            <a:spLocks noGrp="1"/>
          </p:cNvSpPr>
          <p:nvPr>
            <p:ph type="title"/>
          </p:nvPr>
        </p:nvSpPr>
        <p:spPr>
          <a:xfrm>
            <a:off x="831850" y="663602"/>
            <a:ext cx="7661519" cy="2852737"/>
          </a:xfrm>
        </p:spPr>
        <p:txBody>
          <a:bodyPr/>
          <a:lstStyle/>
          <a:p>
            <a:r>
              <a:rPr lang="en-US" dirty="0"/>
              <a:t>Learning from the crisis</a:t>
            </a:r>
          </a:p>
        </p:txBody>
      </p:sp>
      <p:sp>
        <p:nvSpPr>
          <p:cNvPr id="3" name="Text Placeholder 2">
            <a:extLst>
              <a:ext uri="{FF2B5EF4-FFF2-40B4-BE49-F238E27FC236}">
                <a16:creationId xmlns:a16="http://schemas.microsoft.com/office/drawing/2014/main" id="{CD18D138-39B3-1C43-BCAA-CB423F7C763A}"/>
              </a:ext>
            </a:extLst>
          </p:cNvPr>
          <p:cNvSpPr>
            <a:spLocks noGrp="1"/>
          </p:cNvSpPr>
          <p:nvPr>
            <p:ph type="body" idx="1"/>
          </p:nvPr>
        </p:nvSpPr>
        <p:spPr>
          <a:xfrm>
            <a:off x="831850" y="4263998"/>
            <a:ext cx="10515600" cy="1500187"/>
          </a:xfrm>
        </p:spPr>
        <p:txBody>
          <a:bodyPr/>
          <a:lstStyle/>
          <a:p>
            <a:r>
              <a:rPr lang="en-US" dirty="0"/>
              <a:t>Can we understand the impact of COVID disruptions—or the effectiveness of our responses?</a:t>
            </a:r>
          </a:p>
        </p:txBody>
      </p:sp>
      <p:pic>
        <p:nvPicPr>
          <p:cNvPr id="6" name="Graphic 5" descr="Glasses">
            <a:extLst>
              <a:ext uri="{FF2B5EF4-FFF2-40B4-BE49-F238E27FC236}">
                <a16:creationId xmlns:a16="http://schemas.microsoft.com/office/drawing/2014/main" id="{C1D0DF1C-81A0-49C6-A79E-C381909551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93368" y="1477104"/>
            <a:ext cx="2854081" cy="2854081"/>
          </a:xfrm>
          <a:prstGeom prst="rect">
            <a:avLst/>
          </a:prstGeom>
        </p:spPr>
      </p:pic>
    </p:spTree>
    <p:extLst>
      <p:ext uri="{BB962C8B-B14F-4D97-AF65-F5344CB8AC3E}">
        <p14:creationId xmlns:p14="http://schemas.microsoft.com/office/powerpoint/2010/main" val="118346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CFFBD8E-FA66-D243-AB89-7B956F8E2C6E}"/>
              </a:ext>
            </a:extLst>
          </p:cNvPr>
          <p:cNvSpPr>
            <a:spLocks noGrp="1"/>
          </p:cNvSpPr>
          <p:nvPr>
            <p:ph type="title"/>
          </p:nvPr>
        </p:nvSpPr>
        <p:spPr/>
        <p:txBody>
          <a:bodyPr/>
          <a:lstStyle/>
          <a:p>
            <a:r>
              <a:rPr lang="en-US" dirty="0"/>
              <a:t>What we’ll cover</a:t>
            </a:r>
          </a:p>
        </p:txBody>
      </p:sp>
      <p:sp>
        <p:nvSpPr>
          <p:cNvPr id="9" name="Content Placeholder 8">
            <a:extLst>
              <a:ext uri="{FF2B5EF4-FFF2-40B4-BE49-F238E27FC236}">
                <a16:creationId xmlns:a16="http://schemas.microsoft.com/office/drawing/2014/main" id="{09047836-2E8F-E047-BA53-F6390818E1AA}"/>
              </a:ext>
            </a:extLst>
          </p:cNvPr>
          <p:cNvSpPr>
            <a:spLocks noGrp="1"/>
          </p:cNvSpPr>
          <p:nvPr>
            <p:ph idx="1"/>
          </p:nvPr>
        </p:nvSpPr>
        <p:spPr>
          <a:xfrm>
            <a:off x="838200" y="1912941"/>
            <a:ext cx="10515600" cy="4351338"/>
          </a:xfrm>
        </p:spPr>
        <p:txBody>
          <a:bodyPr>
            <a:normAutofit/>
          </a:bodyPr>
          <a:lstStyle/>
          <a:p>
            <a:pPr>
              <a:spcAft>
                <a:spcPts val="3600"/>
              </a:spcAft>
            </a:pPr>
            <a:r>
              <a:rPr lang="en-US" sz="3200" dirty="0"/>
              <a:t>The </a:t>
            </a:r>
            <a:r>
              <a:rPr lang="en-US" sz="3200" b="1" dirty="0"/>
              <a:t>changing landscape </a:t>
            </a:r>
            <a:r>
              <a:rPr lang="en-US" sz="3200" dirty="0"/>
              <a:t>of state assessment</a:t>
            </a:r>
            <a:endParaRPr lang="en-US" sz="3200" b="1" dirty="0"/>
          </a:p>
          <a:p>
            <a:pPr>
              <a:spcAft>
                <a:spcPts val="3600"/>
              </a:spcAft>
            </a:pPr>
            <a:r>
              <a:rPr lang="en-US" sz="3200" dirty="0"/>
              <a:t>Measuring student performance amid </a:t>
            </a:r>
            <a:r>
              <a:rPr lang="en-US" sz="3200" b="1" dirty="0"/>
              <a:t>COVID-19</a:t>
            </a:r>
          </a:p>
          <a:p>
            <a:pPr>
              <a:spcAft>
                <a:spcPts val="3600"/>
              </a:spcAft>
            </a:pPr>
            <a:r>
              <a:rPr lang="en-US" sz="3200" b="1" dirty="0"/>
              <a:t>Innovations </a:t>
            </a:r>
            <a:r>
              <a:rPr lang="en-US" sz="3200" dirty="0"/>
              <a:t>in state testing</a:t>
            </a:r>
          </a:p>
          <a:p>
            <a:pPr>
              <a:spcAft>
                <a:spcPts val="3600"/>
              </a:spcAft>
            </a:pPr>
            <a:r>
              <a:rPr lang="en-US" sz="3200" dirty="0"/>
              <a:t>Getting a clearer view through </a:t>
            </a:r>
            <a:r>
              <a:rPr lang="en-US" sz="3200" b="1" dirty="0"/>
              <a:t>research</a:t>
            </a:r>
          </a:p>
        </p:txBody>
      </p:sp>
      <p:sp>
        <p:nvSpPr>
          <p:cNvPr id="10" name="Date Placeholder 3">
            <a:extLst>
              <a:ext uri="{FF2B5EF4-FFF2-40B4-BE49-F238E27FC236}">
                <a16:creationId xmlns:a16="http://schemas.microsoft.com/office/drawing/2014/main" id="{1A8E8476-D0E4-074D-97D4-0236FBC70864}"/>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solidFill>
                  <a:prstClr val="white"/>
                </a:solidFill>
                <a:ea typeface="Helvetica Neue"/>
                <a:cs typeface="Helvetica Neue"/>
                <a:sym typeface="Helvetica Neue"/>
              </a:rPr>
              <a:t>www.ecs.org    |    @EdCommission</a:t>
            </a:r>
            <a:endParaRPr lang="en-US" dirty="0">
              <a:solidFill>
                <a:prstClr val="white"/>
              </a:solidFill>
              <a:ea typeface="Helvetica Neue"/>
              <a:cs typeface="Helvetica Neue"/>
              <a:sym typeface="Helvetica Neue"/>
            </a:endParaRPr>
          </a:p>
        </p:txBody>
      </p:sp>
    </p:spTree>
    <p:extLst>
      <p:ext uri="{BB962C8B-B14F-4D97-AF65-F5344CB8AC3E}">
        <p14:creationId xmlns:p14="http://schemas.microsoft.com/office/powerpoint/2010/main" val="2370165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F5C-C38F-974A-A46F-86D99D960856}"/>
              </a:ext>
            </a:extLst>
          </p:cNvPr>
          <p:cNvSpPr>
            <a:spLocks noGrp="1"/>
          </p:cNvSpPr>
          <p:nvPr>
            <p:ph type="title"/>
          </p:nvPr>
        </p:nvSpPr>
        <p:spPr>
          <a:xfrm>
            <a:off x="831850" y="663602"/>
            <a:ext cx="7661519" cy="2852737"/>
          </a:xfrm>
        </p:spPr>
        <p:txBody>
          <a:bodyPr/>
          <a:lstStyle/>
          <a:p>
            <a:r>
              <a:rPr lang="en-US" b="0" dirty="0">
                <a:solidFill>
                  <a:srgbClr val="F0BE91"/>
                </a:solidFill>
              </a:rPr>
              <a:t>Learning from the crisis</a:t>
            </a:r>
          </a:p>
        </p:txBody>
      </p:sp>
      <p:sp>
        <p:nvSpPr>
          <p:cNvPr id="3" name="Text Placeholder 2">
            <a:extLst>
              <a:ext uri="{FF2B5EF4-FFF2-40B4-BE49-F238E27FC236}">
                <a16:creationId xmlns:a16="http://schemas.microsoft.com/office/drawing/2014/main" id="{CD18D138-39B3-1C43-BCAA-CB423F7C763A}"/>
              </a:ext>
            </a:extLst>
          </p:cNvPr>
          <p:cNvSpPr>
            <a:spLocks noGrp="1"/>
          </p:cNvSpPr>
          <p:nvPr>
            <p:ph type="body" idx="1"/>
          </p:nvPr>
        </p:nvSpPr>
        <p:spPr>
          <a:xfrm>
            <a:off x="831850" y="4263998"/>
            <a:ext cx="10515600" cy="1500187"/>
          </a:xfrm>
        </p:spPr>
        <p:txBody>
          <a:bodyPr/>
          <a:lstStyle/>
          <a:p>
            <a:r>
              <a:rPr lang="en-US" b="1" dirty="0">
                <a:solidFill>
                  <a:schemeClr val="bg1"/>
                </a:solidFill>
              </a:rPr>
              <a:t>1| How will we know which emergency interventions worked best?</a:t>
            </a:r>
          </a:p>
        </p:txBody>
      </p:sp>
    </p:spTree>
    <p:extLst>
      <p:ext uri="{BB962C8B-B14F-4D97-AF65-F5344CB8AC3E}">
        <p14:creationId xmlns:p14="http://schemas.microsoft.com/office/powerpoint/2010/main" val="778240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BF5C-C38F-974A-A46F-86D99D960856}"/>
              </a:ext>
            </a:extLst>
          </p:cNvPr>
          <p:cNvSpPr>
            <a:spLocks noGrp="1"/>
          </p:cNvSpPr>
          <p:nvPr>
            <p:ph type="title"/>
          </p:nvPr>
        </p:nvSpPr>
        <p:spPr>
          <a:xfrm>
            <a:off x="831850" y="663602"/>
            <a:ext cx="7661519" cy="2852737"/>
          </a:xfrm>
        </p:spPr>
        <p:txBody>
          <a:bodyPr/>
          <a:lstStyle/>
          <a:p>
            <a:r>
              <a:rPr lang="en-US" b="0" dirty="0">
                <a:solidFill>
                  <a:srgbClr val="F0BE91"/>
                </a:solidFill>
              </a:rPr>
              <a:t>Learning from the crisis</a:t>
            </a:r>
          </a:p>
        </p:txBody>
      </p:sp>
      <p:sp>
        <p:nvSpPr>
          <p:cNvPr id="3" name="Text Placeholder 2">
            <a:extLst>
              <a:ext uri="{FF2B5EF4-FFF2-40B4-BE49-F238E27FC236}">
                <a16:creationId xmlns:a16="http://schemas.microsoft.com/office/drawing/2014/main" id="{CD18D138-39B3-1C43-BCAA-CB423F7C763A}"/>
              </a:ext>
            </a:extLst>
          </p:cNvPr>
          <p:cNvSpPr>
            <a:spLocks noGrp="1"/>
          </p:cNvSpPr>
          <p:nvPr>
            <p:ph type="body" idx="1"/>
          </p:nvPr>
        </p:nvSpPr>
        <p:spPr>
          <a:xfrm>
            <a:off x="831850" y="4263998"/>
            <a:ext cx="10515600" cy="1500187"/>
          </a:xfrm>
        </p:spPr>
        <p:txBody>
          <a:bodyPr/>
          <a:lstStyle/>
          <a:p>
            <a:r>
              <a:rPr lang="en-US" b="1" dirty="0">
                <a:solidFill>
                  <a:schemeClr val="bg1"/>
                </a:solidFill>
              </a:rPr>
              <a:t>2| A broader challenge for education research initiatives.</a:t>
            </a:r>
          </a:p>
        </p:txBody>
      </p:sp>
    </p:spTree>
    <p:extLst>
      <p:ext uri="{BB962C8B-B14F-4D97-AF65-F5344CB8AC3E}">
        <p14:creationId xmlns:p14="http://schemas.microsoft.com/office/powerpoint/2010/main" val="1304020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60185D-837C-1546-972F-3B55B61BCE85}"/>
              </a:ext>
            </a:extLst>
          </p:cNvPr>
          <p:cNvSpPr>
            <a:spLocks noGrp="1"/>
          </p:cNvSpPr>
          <p:nvPr>
            <p:ph type="title"/>
          </p:nvPr>
        </p:nvSpPr>
        <p:spPr>
          <a:xfrm>
            <a:off x="762002" y="1889126"/>
            <a:ext cx="8100644" cy="3786745"/>
          </a:xfrm>
        </p:spPr>
        <p:txBody>
          <a:bodyPr>
            <a:normAutofit fontScale="90000"/>
          </a:bodyPr>
          <a:lstStyle/>
          <a:p>
            <a:pPr>
              <a:lnSpc>
                <a:spcPct val="100000"/>
              </a:lnSpc>
            </a:pPr>
            <a:r>
              <a:rPr lang="en-US" sz="8300" dirty="0">
                <a:solidFill>
                  <a:srgbClr val="C7FC31"/>
                </a:solidFill>
              </a:rPr>
              <a:t>Claus von Zastrow</a:t>
            </a:r>
            <a:br>
              <a:rPr lang="en-US" dirty="0"/>
            </a:br>
            <a:br>
              <a:rPr lang="en-US" dirty="0"/>
            </a:br>
            <a:r>
              <a:rPr lang="en-US" b="0" dirty="0"/>
              <a:t>cvonzastrow@ecs.org</a:t>
            </a:r>
            <a:endParaRPr lang="en-US" dirty="0"/>
          </a:p>
        </p:txBody>
      </p:sp>
      <p:sp>
        <p:nvSpPr>
          <p:cNvPr id="4" name="Subtitle 3">
            <a:extLst>
              <a:ext uri="{FF2B5EF4-FFF2-40B4-BE49-F238E27FC236}">
                <a16:creationId xmlns:a16="http://schemas.microsoft.com/office/drawing/2014/main" id="{B9804C89-F51C-2D47-B97A-4B000243F9CC}"/>
              </a:ext>
            </a:extLst>
          </p:cNvPr>
          <p:cNvSpPr>
            <a:spLocks noGrp="1"/>
          </p:cNvSpPr>
          <p:nvPr>
            <p:ph type="body" idx="4294967295"/>
          </p:nvPr>
        </p:nvSpPr>
        <p:spPr>
          <a:xfrm>
            <a:off x="832022" y="805721"/>
            <a:ext cx="7319319" cy="752819"/>
          </a:xfrm>
        </p:spPr>
        <p:txBody>
          <a:bodyPr>
            <a:normAutofit/>
          </a:bodyPr>
          <a:lstStyle/>
          <a:p>
            <a:pPr marL="0" indent="0">
              <a:buNone/>
            </a:pPr>
            <a:r>
              <a:rPr lang="en-US" sz="4400" dirty="0">
                <a:solidFill>
                  <a:schemeClr val="bg1">
                    <a:alpha val="50000"/>
                  </a:schemeClr>
                </a:solidFill>
              </a:rPr>
              <a:t>Questions?</a:t>
            </a:r>
          </a:p>
        </p:txBody>
      </p:sp>
      <p:cxnSp>
        <p:nvCxnSpPr>
          <p:cNvPr id="6" name="Straight Connector 5">
            <a:extLst>
              <a:ext uri="{FF2B5EF4-FFF2-40B4-BE49-F238E27FC236}">
                <a16:creationId xmlns:a16="http://schemas.microsoft.com/office/drawing/2014/main" id="{81F63F2C-9A83-EF44-9077-D2957E18ECD5}"/>
              </a:ext>
            </a:extLst>
          </p:cNvPr>
          <p:cNvCxnSpPr>
            <a:cxnSpLocks/>
          </p:cNvCxnSpPr>
          <p:nvPr/>
        </p:nvCxnSpPr>
        <p:spPr>
          <a:xfrm flipV="1">
            <a:off x="930877" y="1622855"/>
            <a:ext cx="6244281" cy="1"/>
          </a:xfrm>
          <a:prstGeom prst="line">
            <a:avLst/>
          </a:prstGeom>
          <a:ln w="38100" cap="rnd">
            <a:solidFill>
              <a:schemeClr val="bg1">
                <a:alpha val="50000"/>
              </a:schemeClr>
            </a:solidFill>
            <a:round/>
          </a:ln>
        </p:spPr>
        <p:style>
          <a:lnRef idx="1">
            <a:schemeClr val="accent1"/>
          </a:lnRef>
          <a:fillRef idx="0">
            <a:schemeClr val="accent1"/>
          </a:fillRef>
          <a:effectRef idx="0">
            <a:schemeClr val="accent1"/>
          </a:effectRef>
          <a:fontRef idx="minor">
            <a:schemeClr val="tx1"/>
          </a:fontRef>
        </p:style>
      </p:cxnSp>
      <p:pic>
        <p:nvPicPr>
          <p:cNvPr id="10" name="Graphic 9" descr="Chat">
            <a:extLst>
              <a:ext uri="{FF2B5EF4-FFF2-40B4-BE49-F238E27FC236}">
                <a16:creationId xmlns:a16="http://schemas.microsoft.com/office/drawing/2014/main" id="{DFD13668-590C-4D41-B1FE-3398521F75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07643" y="1338649"/>
            <a:ext cx="3999471" cy="3999471"/>
          </a:xfrm>
          <a:prstGeom prst="rect">
            <a:avLst/>
          </a:prstGeom>
        </p:spPr>
      </p:pic>
      <p:sp>
        <p:nvSpPr>
          <p:cNvPr id="11" name="Date Placeholder 3">
            <a:extLst>
              <a:ext uri="{FF2B5EF4-FFF2-40B4-BE49-F238E27FC236}">
                <a16:creationId xmlns:a16="http://schemas.microsoft.com/office/drawing/2014/main" id="{C2A25374-3CA4-2043-B8EA-56BE6694A573}"/>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a:solidFill>
                  <a:prstClr val="white"/>
                </a:solidFill>
                <a:ea typeface="Helvetica Neue"/>
                <a:cs typeface="Helvetica Neue"/>
                <a:sym typeface="Helvetica Neue"/>
              </a:rPr>
              <a:t>www.ecs.org    |    @EdCommission</a:t>
            </a:r>
            <a:endParaRPr lang="en-US" dirty="0">
              <a:solidFill>
                <a:prstClr val="white"/>
              </a:solidFill>
              <a:ea typeface="Helvetica Neue"/>
              <a:cs typeface="Helvetica Neue"/>
              <a:sym typeface="Helvetica Neue"/>
            </a:endParaRPr>
          </a:p>
        </p:txBody>
      </p:sp>
    </p:spTree>
    <p:extLst>
      <p:ext uri="{BB962C8B-B14F-4D97-AF65-F5344CB8AC3E}">
        <p14:creationId xmlns:p14="http://schemas.microsoft.com/office/powerpoint/2010/main" val="22358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18C9EC-9382-4841-964F-1D8CFCD2D767}"/>
              </a:ext>
            </a:extLst>
          </p:cNvPr>
          <p:cNvSpPr>
            <a:spLocks noGrp="1"/>
          </p:cNvSpPr>
          <p:nvPr>
            <p:ph type="title"/>
          </p:nvPr>
        </p:nvSpPr>
        <p:spPr/>
        <p:txBody>
          <a:bodyPr/>
          <a:lstStyle/>
          <a:p>
            <a:r>
              <a:rPr lang="en-US" dirty="0"/>
              <a:t>The changing landscape of state testing</a:t>
            </a:r>
          </a:p>
        </p:txBody>
      </p:sp>
      <p:sp>
        <p:nvSpPr>
          <p:cNvPr id="5" name="Text Placeholder 4">
            <a:extLst>
              <a:ext uri="{FF2B5EF4-FFF2-40B4-BE49-F238E27FC236}">
                <a16:creationId xmlns:a16="http://schemas.microsoft.com/office/drawing/2014/main" id="{E221C65C-AAAD-6F40-9634-132700FB8C58}"/>
              </a:ext>
            </a:extLst>
          </p:cNvPr>
          <p:cNvSpPr>
            <a:spLocks noGrp="1"/>
          </p:cNvSpPr>
          <p:nvPr>
            <p:ph type="body" idx="1"/>
          </p:nvPr>
        </p:nvSpPr>
        <p:spPr/>
        <p:txBody>
          <a:bodyPr/>
          <a:lstStyle/>
          <a:p>
            <a:r>
              <a:rPr lang="en-US" dirty="0"/>
              <a:t>The decline of common assessments</a:t>
            </a:r>
          </a:p>
        </p:txBody>
      </p:sp>
      <p:sp>
        <p:nvSpPr>
          <p:cNvPr id="6" name="Date Placeholder 3">
            <a:extLst>
              <a:ext uri="{FF2B5EF4-FFF2-40B4-BE49-F238E27FC236}">
                <a16:creationId xmlns:a16="http://schemas.microsoft.com/office/drawing/2014/main" id="{66747820-9E64-774F-81DD-B542714A3FF4}"/>
              </a:ext>
            </a:extLst>
          </p:cNvPr>
          <p:cNvSpPr>
            <a:spLocks noGrp="1"/>
          </p:cNvSpPr>
          <p:nvPr>
            <p:ph type="dt" sz="half" idx="2"/>
          </p:nvPr>
        </p:nvSpPr>
        <p:spPr>
          <a:xfrm>
            <a:off x="202771" y="6492875"/>
            <a:ext cx="2400945" cy="228600"/>
          </a:xfrm>
          <a:prstGeom prst="rect">
            <a:avLst/>
          </a:prstGeom>
        </p:spPr>
        <p:txBody>
          <a:bodyPr/>
          <a:lstStyle>
            <a:lvl1pPr>
              <a:defRPr sz="1000">
                <a:solidFill>
                  <a:schemeClr val="bg1"/>
                </a:solidFill>
                <a:latin typeface="Century Gothic" panose="020B0502020202020204" pitchFamily="34" charset="0"/>
              </a:defRPr>
            </a:lvl1pPr>
          </a:lstStyle>
          <a:p>
            <a:r>
              <a:rPr lang="en-US" dirty="0">
                <a:solidFill>
                  <a:prstClr val="white"/>
                </a:solidFill>
                <a:ea typeface="Helvetica Neue"/>
                <a:cs typeface="Helvetica Neue"/>
                <a:sym typeface="Helvetica Neue"/>
              </a:rPr>
              <a:t>www.ecs.org    |    @</a:t>
            </a:r>
            <a:r>
              <a:rPr lang="en-US" dirty="0" err="1">
                <a:solidFill>
                  <a:prstClr val="white"/>
                </a:solidFill>
                <a:ea typeface="Helvetica Neue"/>
                <a:cs typeface="Helvetica Neue"/>
                <a:sym typeface="Helvetica Neue"/>
              </a:rPr>
              <a:t>EdCommission</a:t>
            </a:r>
            <a:endParaRPr lang="en-US" dirty="0">
              <a:solidFill>
                <a:prstClr val="white"/>
              </a:solidFill>
              <a:ea typeface="Helvetica Neue"/>
              <a:cs typeface="Helvetica Neue"/>
              <a:sym typeface="Helvetica Neue"/>
            </a:endParaRPr>
          </a:p>
        </p:txBody>
      </p:sp>
      <p:pic>
        <p:nvPicPr>
          <p:cNvPr id="3" name="Graphic 2" descr="Rainy scene">
            <a:extLst>
              <a:ext uri="{FF2B5EF4-FFF2-40B4-BE49-F238E27FC236}">
                <a16:creationId xmlns:a16="http://schemas.microsoft.com/office/drawing/2014/main" id="{A6796DAA-7112-400A-8BF7-998EB53C4D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9874" y="1409217"/>
            <a:ext cx="2660248" cy="2660248"/>
          </a:xfrm>
          <a:prstGeom prst="rect">
            <a:avLst/>
          </a:prstGeom>
        </p:spPr>
      </p:pic>
    </p:spTree>
    <p:extLst>
      <p:ext uri="{BB962C8B-B14F-4D97-AF65-F5344CB8AC3E}">
        <p14:creationId xmlns:p14="http://schemas.microsoft.com/office/powerpoint/2010/main" val="412116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DCF36F-3A6F-1D42-9962-A8404677765A}"/>
              </a:ext>
            </a:extLst>
          </p:cNvPr>
          <p:cNvSpPr>
            <a:spLocks noGrp="1"/>
          </p:cNvSpPr>
          <p:nvPr>
            <p:ph type="title"/>
          </p:nvPr>
        </p:nvSpPr>
        <p:spPr/>
        <p:txBody>
          <a:bodyPr>
            <a:normAutofit/>
          </a:bodyPr>
          <a:lstStyle/>
          <a:p>
            <a:pPr algn="ctr"/>
            <a:r>
              <a:rPr lang="en-US" sz="3600" dirty="0"/>
              <a:t>State Common Assessment Consortia, 2014</a:t>
            </a:r>
          </a:p>
        </p:txBody>
      </p:sp>
      <p:sp>
        <p:nvSpPr>
          <p:cNvPr id="4" name="Freeform 24">
            <a:extLst>
              <a:ext uri="{FF2B5EF4-FFF2-40B4-BE49-F238E27FC236}">
                <a16:creationId xmlns:a16="http://schemas.microsoft.com/office/drawing/2014/main" id="{AD566754-D7D6-1842-BB80-737EE845BAC9}"/>
              </a:ext>
            </a:extLst>
          </p:cNvPr>
          <p:cNvSpPr>
            <a:spLocks/>
          </p:cNvSpPr>
          <p:nvPr/>
        </p:nvSpPr>
        <p:spPr bwMode="auto">
          <a:xfrm>
            <a:off x="6798956" y="2815529"/>
            <a:ext cx="486960" cy="805331"/>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 name="Freeform 38">
            <a:extLst>
              <a:ext uri="{FF2B5EF4-FFF2-40B4-BE49-F238E27FC236}">
                <a16:creationId xmlns:a16="http://schemas.microsoft.com/office/drawing/2014/main" id="{43903D89-5BB4-0D41-8211-BFA3F6958D62}"/>
              </a:ext>
            </a:extLst>
          </p:cNvPr>
          <p:cNvSpPr>
            <a:spLocks/>
          </p:cNvSpPr>
          <p:nvPr/>
        </p:nvSpPr>
        <p:spPr bwMode="auto">
          <a:xfrm>
            <a:off x="8587087" y="2573148"/>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 name="Freeform 40">
            <a:extLst>
              <a:ext uri="{FF2B5EF4-FFF2-40B4-BE49-F238E27FC236}">
                <a16:creationId xmlns:a16="http://schemas.microsoft.com/office/drawing/2014/main" id="{C96406DA-2F60-5B46-BF08-82DE42B36703}"/>
              </a:ext>
            </a:extLst>
          </p:cNvPr>
          <p:cNvSpPr>
            <a:spLocks/>
          </p:cNvSpPr>
          <p:nvPr/>
        </p:nvSpPr>
        <p:spPr bwMode="auto">
          <a:xfrm>
            <a:off x="8707652" y="2188465"/>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7" name="Freeform 12">
            <a:extLst>
              <a:ext uri="{FF2B5EF4-FFF2-40B4-BE49-F238E27FC236}">
                <a16:creationId xmlns:a16="http://schemas.microsoft.com/office/drawing/2014/main" id="{7FF158D2-6EF8-934B-8569-64B57C6B96B6}"/>
              </a:ext>
            </a:extLst>
          </p:cNvPr>
          <p:cNvSpPr>
            <a:spLocks/>
          </p:cNvSpPr>
          <p:nvPr/>
        </p:nvSpPr>
        <p:spPr bwMode="auto">
          <a:xfrm>
            <a:off x="5364695" y="2418337"/>
            <a:ext cx="837696" cy="494145"/>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8" name="Rectangle 7">
            <a:extLst>
              <a:ext uri="{FF2B5EF4-FFF2-40B4-BE49-F238E27FC236}">
                <a16:creationId xmlns:a16="http://schemas.microsoft.com/office/drawing/2014/main" id="{A20EA41B-D4AF-CA41-A351-7032376B4238}"/>
              </a:ext>
            </a:extLst>
          </p:cNvPr>
          <p:cNvSpPr/>
          <p:nvPr/>
        </p:nvSpPr>
        <p:spPr>
          <a:xfrm>
            <a:off x="9263190" y="3387878"/>
            <a:ext cx="180513" cy="184098"/>
          </a:xfrm>
          <a:prstGeom prst="rect">
            <a:avLst/>
          </a:prstGeom>
          <a:solidFill>
            <a:srgbClr val="ED8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E105D5CE-509F-B448-B680-465F786A9E23}"/>
              </a:ext>
            </a:extLst>
          </p:cNvPr>
          <p:cNvSpPr/>
          <p:nvPr/>
        </p:nvSpPr>
        <p:spPr>
          <a:xfrm>
            <a:off x="9263190" y="2615884"/>
            <a:ext cx="180513" cy="184098"/>
          </a:xfrm>
          <a:prstGeom prst="rect">
            <a:avLst/>
          </a:prstGeom>
          <a:solidFill>
            <a:srgbClr val="ED8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reeform 60">
            <a:extLst>
              <a:ext uri="{FF2B5EF4-FFF2-40B4-BE49-F238E27FC236}">
                <a16:creationId xmlns:a16="http://schemas.microsoft.com/office/drawing/2014/main" id="{FA16CB23-BE57-C94A-8E9B-F8732A03ECA8}"/>
              </a:ext>
            </a:extLst>
          </p:cNvPr>
          <p:cNvSpPr>
            <a:spLocks/>
          </p:cNvSpPr>
          <p:nvPr/>
        </p:nvSpPr>
        <p:spPr bwMode="auto">
          <a:xfrm>
            <a:off x="2443209" y="4510355"/>
            <a:ext cx="1135047" cy="1298426"/>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1" name="Freeform 8">
            <a:extLst>
              <a:ext uri="{FF2B5EF4-FFF2-40B4-BE49-F238E27FC236}">
                <a16:creationId xmlns:a16="http://schemas.microsoft.com/office/drawing/2014/main" id="{2C263341-832F-8346-B9A1-98806A0DB216}"/>
              </a:ext>
            </a:extLst>
          </p:cNvPr>
          <p:cNvSpPr>
            <a:spLocks/>
          </p:cNvSpPr>
          <p:nvPr/>
        </p:nvSpPr>
        <p:spPr bwMode="auto">
          <a:xfrm>
            <a:off x="4132420" y="2885897"/>
            <a:ext cx="668592" cy="83347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2" name="Freeform 9">
            <a:extLst>
              <a:ext uri="{FF2B5EF4-FFF2-40B4-BE49-F238E27FC236}">
                <a16:creationId xmlns:a16="http://schemas.microsoft.com/office/drawing/2014/main" id="{16DB4BAA-F208-8B45-BAD0-7D37A98B3BDB}"/>
              </a:ext>
            </a:extLst>
          </p:cNvPr>
          <p:cNvSpPr>
            <a:spLocks/>
          </p:cNvSpPr>
          <p:nvPr/>
        </p:nvSpPr>
        <p:spPr bwMode="auto">
          <a:xfrm>
            <a:off x="4555182" y="2498088"/>
            <a:ext cx="817342" cy="663028"/>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3" name="Freeform 12">
            <a:extLst>
              <a:ext uri="{FF2B5EF4-FFF2-40B4-BE49-F238E27FC236}">
                <a16:creationId xmlns:a16="http://schemas.microsoft.com/office/drawing/2014/main" id="{ED91FA3C-C179-214C-ADD2-CFACB06F34B0}"/>
              </a:ext>
            </a:extLst>
          </p:cNvPr>
          <p:cNvSpPr>
            <a:spLocks/>
          </p:cNvSpPr>
          <p:nvPr/>
        </p:nvSpPr>
        <p:spPr bwMode="auto">
          <a:xfrm>
            <a:off x="5355300" y="2851495"/>
            <a:ext cx="984880" cy="439413"/>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4" name="Freeform 13">
            <a:extLst>
              <a:ext uri="{FF2B5EF4-FFF2-40B4-BE49-F238E27FC236}">
                <a16:creationId xmlns:a16="http://schemas.microsoft.com/office/drawing/2014/main" id="{E3D4440B-69B8-C749-A249-B99C218D34D7}"/>
              </a:ext>
            </a:extLst>
          </p:cNvPr>
          <p:cNvSpPr>
            <a:spLocks/>
          </p:cNvSpPr>
          <p:nvPr/>
        </p:nvSpPr>
        <p:spPr bwMode="auto">
          <a:xfrm>
            <a:off x="5571379" y="3273707"/>
            <a:ext cx="900328" cy="487889"/>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5" name="Freeform 19">
            <a:extLst>
              <a:ext uri="{FF2B5EF4-FFF2-40B4-BE49-F238E27FC236}">
                <a16:creationId xmlns:a16="http://schemas.microsoft.com/office/drawing/2014/main" id="{B0A2D454-CAED-6E49-A905-1F66B176B160}"/>
              </a:ext>
            </a:extLst>
          </p:cNvPr>
          <p:cNvSpPr>
            <a:spLocks/>
          </p:cNvSpPr>
          <p:nvPr/>
        </p:nvSpPr>
        <p:spPr bwMode="auto">
          <a:xfrm>
            <a:off x="6542167" y="2219741"/>
            <a:ext cx="652934" cy="642701"/>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6" name="Freeform 22">
            <a:extLst>
              <a:ext uri="{FF2B5EF4-FFF2-40B4-BE49-F238E27FC236}">
                <a16:creationId xmlns:a16="http://schemas.microsoft.com/office/drawing/2014/main" id="{8A41DD8A-1219-BF45-9041-7CE0F3AA170F}"/>
              </a:ext>
            </a:extLst>
          </p:cNvPr>
          <p:cNvSpPr>
            <a:spLocks/>
          </p:cNvSpPr>
          <p:nvPr/>
        </p:nvSpPr>
        <p:spPr bwMode="auto">
          <a:xfrm>
            <a:off x="6496759" y="3728757"/>
            <a:ext cx="591868" cy="597351"/>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7" name="Freeform 28">
            <a:extLst>
              <a:ext uri="{FF2B5EF4-FFF2-40B4-BE49-F238E27FC236}">
                <a16:creationId xmlns:a16="http://schemas.microsoft.com/office/drawing/2014/main" id="{810BB1C1-A59D-4A46-BE2A-0EF5752441F7}"/>
              </a:ext>
            </a:extLst>
          </p:cNvPr>
          <p:cNvSpPr>
            <a:spLocks/>
          </p:cNvSpPr>
          <p:nvPr/>
        </p:nvSpPr>
        <p:spPr bwMode="auto">
          <a:xfrm>
            <a:off x="7043219" y="3502014"/>
            <a:ext cx="978617" cy="448796"/>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8" name="Freeform 29">
            <a:extLst>
              <a:ext uri="{FF2B5EF4-FFF2-40B4-BE49-F238E27FC236}">
                <a16:creationId xmlns:a16="http://schemas.microsoft.com/office/drawing/2014/main" id="{22CB25E2-A1C0-064A-B470-F200F7074EF2}"/>
              </a:ext>
            </a:extLst>
          </p:cNvPr>
          <p:cNvSpPr>
            <a:spLocks/>
          </p:cNvSpPr>
          <p:nvPr/>
        </p:nvSpPr>
        <p:spPr bwMode="auto">
          <a:xfrm>
            <a:off x="6927352" y="3927354"/>
            <a:ext cx="416500" cy="722452"/>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9" name="Freeform 34">
            <a:extLst>
              <a:ext uri="{FF2B5EF4-FFF2-40B4-BE49-F238E27FC236}">
                <a16:creationId xmlns:a16="http://schemas.microsoft.com/office/drawing/2014/main" id="{5FB36BF5-CF25-6943-B00D-0195427B2BB0}"/>
              </a:ext>
            </a:extLst>
          </p:cNvPr>
          <p:cNvSpPr>
            <a:spLocks/>
          </p:cNvSpPr>
          <p:nvPr/>
        </p:nvSpPr>
        <p:spPr bwMode="auto">
          <a:xfrm>
            <a:off x="7743126" y="3300291"/>
            <a:ext cx="1014631" cy="520727"/>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1" name="Freeform 11">
            <a:extLst>
              <a:ext uri="{FF2B5EF4-FFF2-40B4-BE49-F238E27FC236}">
                <a16:creationId xmlns:a16="http://schemas.microsoft.com/office/drawing/2014/main" id="{D0FF8AAD-BC0F-0342-BD25-69B340F3DD1C}"/>
              </a:ext>
            </a:extLst>
          </p:cNvPr>
          <p:cNvSpPr>
            <a:spLocks/>
          </p:cNvSpPr>
          <p:nvPr/>
        </p:nvSpPr>
        <p:spPr bwMode="auto">
          <a:xfrm>
            <a:off x="4733682" y="3112640"/>
            <a:ext cx="854920" cy="647392"/>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2" name="Freeform 15">
            <a:extLst>
              <a:ext uri="{FF2B5EF4-FFF2-40B4-BE49-F238E27FC236}">
                <a16:creationId xmlns:a16="http://schemas.microsoft.com/office/drawing/2014/main" id="{29BB6CBC-796B-EC4A-810B-36CCB4D5ADAC}"/>
              </a:ext>
            </a:extLst>
          </p:cNvPr>
          <p:cNvSpPr>
            <a:spLocks/>
          </p:cNvSpPr>
          <p:nvPr/>
        </p:nvSpPr>
        <p:spPr bwMode="auto">
          <a:xfrm>
            <a:off x="4667919" y="3719375"/>
            <a:ext cx="787591" cy="861625"/>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3" name="Freeform 16">
            <a:extLst>
              <a:ext uri="{FF2B5EF4-FFF2-40B4-BE49-F238E27FC236}">
                <a16:creationId xmlns:a16="http://schemas.microsoft.com/office/drawing/2014/main" id="{1E9DBCB6-66E6-F944-947E-7957D3B908B4}"/>
              </a:ext>
            </a:extLst>
          </p:cNvPr>
          <p:cNvSpPr>
            <a:spLocks/>
          </p:cNvSpPr>
          <p:nvPr/>
        </p:nvSpPr>
        <p:spPr bwMode="auto">
          <a:xfrm>
            <a:off x="5450813" y="3720938"/>
            <a:ext cx="1074130" cy="511346"/>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24" name="Freeform 17">
            <a:extLst>
              <a:ext uri="{FF2B5EF4-FFF2-40B4-BE49-F238E27FC236}">
                <a16:creationId xmlns:a16="http://schemas.microsoft.com/office/drawing/2014/main" id="{4CA1BAB5-F7E3-AA4D-8F5A-ADB3F07443A2}"/>
              </a:ext>
            </a:extLst>
          </p:cNvPr>
          <p:cNvSpPr>
            <a:spLocks/>
          </p:cNvSpPr>
          <p:nvPr/>
        </p:nvSpPr>
        <p:spPr bwMode="auto">
          <a:xfrm>
            <a:off x="4973248" y="3831964"/>
            <a:ext cx="1708275" cy="159658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5" name="Freeform 20">
            <a:extLst>
              <a:ext uri="{FF2B5EF4-FFF2-40B4-BE49-F238E27FC236}">
                <a16:creationId xmlns:a16="http://schemas.microsoft.com/office/drawing/2014/main" id="{FEDF6B2B-171B-9140-8C12-CE0BEA244032}"/>
              </a:ext>
            </a:extLst>
          </p:cNvPr>
          <p:cNvSpPr>
            <a:spLocks/>
          </p:cNvSpPr>
          <p:nvPr/>
        </p:nvSpPr>
        <p:spPr bwMode="auto">
          <a:xfrm>
            <a:off x="6191432" y="2729523"/>
            <a:ext cx="737486" cy="473816"/>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6" name="Freeform 25">
            <a:extLst>
              <a:ext uri="{FF2B5EF4-FFF2-40B4-BE49-F238E27FC236}">
                <a16:creationId xmlns:a16="http://schemas.microsoft.com/office/drawing/2014/main" id="{28A8F699-65BF-714D-B947-6FEC9C10CB3E}"/>
              </a:ext>
            </a:extLst>
          </p:cNvPr>
          <p:cNvSpPr>
            <a:spLocks/>
          </p:cNvSpPr>
          <p:nvPr/>
        </p:nvSpPr>
        <p:spPr bwMode="auto">
          <a:xfrm>
            <a:off x="7223285" y="2842112"/>
            <a:ext cx="372658" cy="664593"/>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7" name="Freeform 26">
            <a:extLst>
              <a:ext uri="{FF2B5EF4-FFF2-40B4-BE49-F238E27FC236}">
                <a16:creationId xmlns:a16="http://schemas.microsoft.com/office/drawing/2014/main" id="{16781374-9C33-A042-95D2-6E0E21878CDD}"/>
              </a:ext>
            </a:extLst>
          </p:cNvPr>
          <p:cNvSpPr>
            <a:spLocks/>
          </p:cNvSpPr>
          <p:nvPr/>
        </p:nvSpPr>
        <p:spPr bwMode="auto">
          <a:xfrm>
            <a:off x="7511390" y="2688865"/>
            <a:ext cx="507316" cy="573896"/>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8" name="Freeform 27">
            <a:extLst>
              <a:ext uri="{FF2B5EF4-FFF2-40B4-BE49-F238E27FC236}">
                <a16:creationId xmlns:a16="http://schemas.microsoft.com/office/drawing/2014/main" id="{8B6DDA35-36FF-064B-A9BF-E26745AD6440}"/>
              </a:ext>
            </a:extLst>
          </p:cNvPr>
          <p:cNvSpPr>
            <a:spLocks/>
          </p:cNvSpPr>
          <p:nvPr/>
        </p:nvSpPr>
        <p:spPr bwMode="auto">
          <a:xfrm>
            <a:off x="7102719" y="3208029"/>
            <a:ext cx="814210" cy="486325"/>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9" name="Freeform 31">
            <a:extLst>
              <a:ext uri="{FF2B5EF4-FFF2-40B4-BE49-F238E27FC236}">
                <a16:creationId xmlns:a16="http://schemas.microsoft.com/office/drawing/2014/main" id="{14F2BB21-2171-7B4F-AF5A-F14EAA9AF00F}"/>
              </a:ext>
            </a:extLst>
          </p:cNvPr>
          <p:cNvSpPr>
            <a:spLocks/>
          </p:cNvSpPr>
          <p:nvPr/>
        </p:nvSpPr>
        <p:spPr bwMode="auto">
          <a:xfrm>
            <a:off x="7619430" y="3791307"/>
            <a:ext cx="627880" cy="672411"/>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0" name="Freeform 33">
            <a:extLst>
              <a:ext uri="{FF2B5EF4-FFF2-40B4-BE49-F238E27FC236}">
                <a16:creationId xmlns:a16="http://schemas.microsoft.com/office/drawing/2014/main" id="{83BA8637-20EB-244C-A643-C9C51A583344}"/>
              </a:ext>
            </a:extLst>
          </p:cNvPr>
          <p:cNvSpPr>
            <a:spLocks/>
          </p:cNvSpPr>
          <p:nvPr/>
        </p:nvSpPr>
        <p:spPr bwMode="auto">
          <a:xfrm>
            <a:off x="7887180" y="3683408"/>
            <a:ext cx="587170" cy="4691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1" name="Freeform 35">
            <a:extLst>
              <a:ext uri="{FF2B5EF4-FFF2-40B4-BE49-F238E27FC236}">
                <a16:creationId xmlns:a16="http://schemas.microsoft.com/office/drawing/2014/main" id="{D191D13C-3670-FB40-87B8-23AA03C27D32}"/>
              </a:ext>
            </a:extLst>
          </p:cNvPr>
          <p:cNvSpPr>
            <a:spLocks/>
          </p:cNvSpPr>
          <p:nvPr/>
        </p:nvSpPr>
        <p:spPr bwMode="auto">
          <a:xfrm>
            <a:off x="7973298" y="2510598"/>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2" name="Freeform 37">
            <a:extLst>
              <a:ext uri="{FF2B5EF4-FFF2-40B4-BE49-F238E27FC236}">
                <a16:creationId xmlns:a16="http://schemas.microsoft.com/office/drawing/2014/main" id="{7EB7EA49-1ABE-5E4D-8ADC-89024B81FDF7}"/>
              </a:ext>
            </a:extLst>
          </p:cNvPr>
          <p:cNvSpPr>
            <a:spLocks/>
          </p:cNvSpPr>
          <p:nvPr/>
        </p:nvSpPr>
        <p:spPr bwMode="auto">
          <a:xfrm>
            <a:off x="8571429" y="1927320"/>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33" name="Freeform 39">
            <a:extLst>
              <a:ext uri="{FF2B5EF4-FFF2-40B4-BE49-F238E27FC236}">
                <a16:creationId xmlns:a16="http://schemas.microsoft.com/office/drawing/2014/main" id="{FEE06641-CC83-894A-983A-6B451517C439}"/>
              </a:ext>
            </a:extLst>
          </p:cNvPr>
          <p:cNvSpPr>
            <a:spLocks/>
          </p:cNvSpPr>
          <p:nvPr/>
        </p:nvSpPr>
        <p:spPr bwMode="auto">
          <a:xfrm>
            <a:off x="8723311" y="2357350"/>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4" name="Freeform 41">
            <a:extLst>
              <a:ext uri="{FF2B5EF4-FFF2-40B4-BE49-F238E27FC236}">
                <a16:creationId xmlns:a16="http://schemas.microsoft.com/office/drawing/2014/main" id="{4A72C090-834A-4C43-A178-98E7B0BA3351}"/>
              </a:ext>
            </a:extLst>
          </p:cNvPr>
          <p:cNvSpPr>
            <a:spLocks/>
          </p:cNvSpPr>
          <p:nvPr/>
        </p:nvSpPr>
        <p:spPr bwMode="auto">
          <a:xfrm>
            <a:off x="8762455" y="1899172"/>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5" name="Freeform 10">
            <a:extLst>
              <a:ext uri="{FF2B5EF4-FFF2-40B4-BE49-F238E27FC236}">
                <a16:creationId xmlns:a16="http://schemas.microsoft.com/office/drawing/2014/main" id="{3F0A7F01-A52D-704B-9020-A801FAF4CD4E}"/>
              </a:ext>
            </a:extLst>
          </p:cNvPr>
          <p:cNvSpPr>
            <a:spLocks/>
          </p:cNvSpPr>
          <p:nvPr/>
        </p:nvSpPr>
        <p:spPr bwMode="auto">
          <a:xfrm>
            <a:off x="3950787" y="3630241"/>
            <a:ext cx="782894" cy="946067"/>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36" name="Freeform 18">
            <a:extLst>
              <a:ext uri="{FF2B5EF4-FFF2-40B4-BE49-F238E27FC236}">
                <a16:creationId xmlns:a16="http://schemas.microsoft.com/office/drawing/2014/main" id="{95CF79E0-855E-EC45-A055-B43719A71BF3}"/>
              </a:ext>
            </a:extLst>
          </p:cNvPr>
          <p:cNvSpPr>
            <a:spLocks/>
          </p:cNvSpPr>
          <p:nvPr/>
        </p:nvSpPr>
        <p:spPr bwMode="auto">
          <a:xfrm>
            <a:off x="6072431" y="1900736"/>
            <a:ext cx="773500" cy="883517"/>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7" name="Freeform 32">
            <a:extLst>
              <a:ext uri="{FF2B5EF4-FFF2-40B4-BE49-F238E27FC236}">
                <a16:creationId xmlns:a16="http://schemas.microsoft.com/office/drawing/2014/main" id="{A0F13325-A6A2-1C4D-A7B9-4E3A905A496C}"/>
              </a:ext>
            </a:extLst>
          </p:cNvPr>
          <p:cNvSpPr>
            <a:spLocks/>
          </p:cNvSpPr>
          <p:nvPr/>
        </p:nvSpPr>
        <p:spPr bwMode="auto">
          <a:xfrm>
            <a:off x="7451890" y="4365202"/>
            <a:ext cx="1060039" cy="82722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Century Gothic" charset="0"/>
              <a:ea typeface="Century Gothic" charset="0"/>
              <a:cs typeface="Century Gothic" charset="0"/>
            </a:endParaRPr>
          </a:p>
        </p:txBody>
      </p:sp>
      <p:sp>
        <p:nvSpPr>
          <p:cNvPr id="38" name="Freeform 42">
            <a:extLst>
              <a:ext uri="{FF2B5EF4-FFF2-40B4-BE49-F238E27FC236}">
                <a16:creationId xmlns:a16="http://schemas.microsoft.com/office/drawing/2014/main" id="{594D9D8D-BE7B-C34D-8B59-CB348B1CB897}"/>
              </a:ext>
            </a:extLst>
          </p:cNvPr>
          <p:cNvSpPr>
            <a:spLocks/>
          </p:cNvSpPr>
          <p:nvPr/>
        </p:nvSpPr>
        <p:spPr bwMode="auto">
          <a:xfrm>
            <a:off x="8801599" y="1511363"/>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39" name="Freeform 44">
            <a:extLst>
              <a:ext uri="{FF2B5EF4-FFF2-40B4-BE49-F238E27FC236}">
                <a16:creationId xmlns:a16="http://schemas.microsoft.com/office/drawing/2014/main" id="{E2717C28-B9E9-9644-BB1A-502DB8A9A245}"/>
              </a:ext>
            </a:extLst>
          </p:cNvPr>
          <p:cNvSpPr>
            <a:spLocks/>
          </p:cNvSpPr>
          <p:nvPr/>
        </p:nvSpPr>
        <p:spPr bwMode="auto">
          <a:xfrm>
            <a:off x="8884587" y="2338586"/>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0" name="Freeform 45">
            <a:extLst>
              <a:ext uri="{FF2B5EF4-FFF2-40B4-BE49-F238E27FC236}">
                <a16:creationId xmlns:a16="http://schemas.microsoft.com/office/drawing/2014/main" id="{8E48D1B2-C046-1543-ABF0-81BA205EA1A4}"/>
              </a:ext>
            </a:extLst>
          </p:cNvPr>
          <p:cNvSpPr>
            <a:spLocks/>
          </p:cNvSpPr>
          <p:nvPr/>
        </p:nvSpPr>
        <p:spPr bwMode="auto">
          <a:xfrm>
            <a:off x="6813049" y="2088386"/>
            <a:ext cx="648236" cy="300240"/>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1" name="Freeform 46">
            <a:extLst>
              <a:ext uri="{FF2B5EF4-FFF2-40B4-BE49-F238E27FC236}">
                <a16:creationId xmlns:a16="http://schemas.microsoft.com/office/drawing/2014/main" id="{534C94E6-9EC3-7C4E-9B45-875244948E17}"/>
              </a:ext>
            </a:extLst>
          </p:cNvPr>
          <p:cNvSpPr>
            <a:spLocks/>
          </p:cNvSpPr>
          <p:nvPr/>
        </p:nvSpPr>
        <p:spPr bwMode="auto">
          <a:xfrm>
            <a:off x="7259298" y="2271344"/>
            <a:ext cx="469737" cy="605171"/>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3" name="Freeform 7">
            <a:extLst>
              <a:ext uri="{FF2B5EF4-FFF2-40B4-BE49-F238E27FC236}">
                <a16:creationId xmlns:a16="http://schemas.microsoft.com/office/drawing/2014/main" id="{C6675735-79CF-F443-9CB1-118554EF9879}"/>
              </a:ext>
            </a:extLst>
          </p:cNvPr>
          <p:cNvSpPr>
            <a:spLocks/>
          </p:cNvSpPr>
          <p:nvPr/>
        </p:nvSpPr>
        <p:spPr bwMode="auto">
          <a:xfrm>
            <a:off x="5380353" y="1972668"/>
            <a:ext cx="776630" cy="461305"/>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4" name="Freeform 21">
            <a:extLst>
              <a:ext uri="{FF2B5EF4-FFF2-40B4-BE49-F238E27FC236}">
                <a16:creationId xmlns:a16="http://schemas.microsoft.com/office/drawing/2014/main" id="{3A4E1ABC-47AF-2E42-8D2F-5EDC9E0EC705}"/>
              </a:ext>
            </a:extLst>
          </p:cNvPr>
          <p:cNvSpPr>
            <a:spLocks/>
          </p:cNvSpPr>
          <p:nvPr/>
        </p:nvSpPr>
        <p:spPr bwMode="auto">
          <a:xfrm>
            <a:off x="6305733" y="3159553"/>
            <a:ext cx="831433" cy="653647"/>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45" name="Freeform 23">
            <a:extLst>
              <a:ext uri="{FF2B5EF4-FFF2-40B4-BE49-F238E27FC236}">
                <a16:creationId xmlns:a16="http://schemas.microsoft.com/office/drawing/2014/main" id="{B7748F3E-B6E8-9047-BE75-F508297C9692}"/>
              </a:ext>
            </a:extLst>
          </p:cNvPr>
          <p:cNvSpPr>
            <a:spLocks/>
          </p:cNvSpPr>
          <p:nvPr/>
        </p:nvSpPr>
        <p:spPr bwMode="auto">
          <a:xfrm>
            <a:off x="6593838" y="4288579"/>
            <a:ext cx="690512" cy="581714"/>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6" name="Freeform 36">
            <a:extLst>
              <a:ext uri="{FF2B5EF4-FFF2-40B4-BE49-F238E27FC236}">
                <a16:creationId xmlns:a16="http://schemas.microsoft.com/office/drawing/2014/main" id="{E75EE84D-2DD3-2245-A6E5-E498FA7291DC}"/>
              </a:ext>
            </a:extLst>
          </p:cNvPr>
          <p:cNvSpPr>
            <a:spLocks/>
          </p:cNvSpPr>
          <p:nvPr/>
        </p:nvSpPr>
        <p:spPr bwMode="auto">
          <a:xfrm>
            <a:off x="8004613" y="2002380"/>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Century Gothic" charset="0"/>
              <a:ea typeface="Century Gothic" charset="0"/>
              <a:cs typeface="Century Gothic" charset="0"/>
            </a:endParaRPr>
          </a:p>
        </p:txBody>
      </p:sp>
      <p:sp>
        <p:nvSpPr>
          <p:cNvPr id="47" name="Freeform 46">
            <a:extLst>
              <a:ext uri="{FF2B5EF4-FFF2-40B4-BE49-F238E27FC236}">
                <a16:creationId xmlns:a16="http://schemas.microsoft.com/office/drawing/2014/main" id="{5F159817-2079-6841-B731-A4580374F657}"/>
              </a:ext>
            </a:extLst>
          </p:cNvPr>
          <p:cNvSpPr>
            <a:spLocks/>
          </p:cNvSpPr>
          <p:nvPr/>
        </p:nvSpPr>
        <p:spPr bwMode="auto">
          <a:xfrm>
            <a:off x="3313512" y="1669302"/>
            <a:ext cx="798552" cy="581714"/>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8" name="Freeform 47">
            <a:extLst>
              <a:ext uri="{FF2B5EF4-FFF2-40B4-BE49-F238E27FC236}">
                <a16:creationId xmlns:a16="http://schemas.microsoft.com/office/drawing/2014/main" id="{5F792F2F-4118-9340-BA50-86FD5028F5C5}"/>
              </a:ext>
            </a:extLst>
          </p:cNvPr>
          <p:cNvSpPr>
            <a:spLocks/>
          </p:cNvSpPr>
          <p:nvPr/>
        </p:nvSpPr>
        <p:spPr bwMode="auto">
          <a:xfrm>
            <a:off x="3089605" y="2028963"/>
            <a:ext cx="966092" cy="791256"/>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9" name="Freeform 50">
            <a:extLst>
              <a:ext uri="{FF2B5EF4-FFF2-40B4-BE49-F238E27FC236}">
                <a16:creationId xmlns:a16="http://schemas.microsoft.com/office/drawing/2014/main" id="{1A509717-7C2F-2149-BF58-B786831085FD}"/>
              </a:ext>
            </a:extLst>
          </p:cNvPr>
          <p:cNvSpPr>
            <a:spLocks/>
          </p:cNvSpPr>
          <p:nvPr/>
        </p:nvSpPr>
        <p:spPr bwMode="auto">
          <a:xfrm>
            <a:off x="3484184" y="2748287"/>
            <a:ext cx="760973" cy="1147790"/>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0" name="Freeform 6">
            <a:extLst>
              <a:ext uri="{FF2B5EF4-FFF2-40B4-BE49-F238E27FC236}">
                <a16:creationId xmlns:a16="http://schemas.microsoft.com/office/drawing/2014/main" id="{31FEA3D7-4E3D-E743-8828-26D97FE60594}"/>
              </a:ext>
            </a:extLst>
          </p:cNvPr>
          <p:cNvSpPr>
            <a:spLocks/>
          </p:cNvSpPr>
          <p:nvPr/>
        </p:nvSpPr>
        <p:spPr bwMode="auto">
          <a:xfrm>
            <a:off x="4191920" y="1844441"/>
            <a:ext cx="1208789" cy="725578"/>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1" name="Freeform 30">
            <a:extLst>
              <a:ext uri="{FF2B5EF4-FFF2-40B4-BE49-F238E27FC236}">
                <a16:creationId xmlns:a16="http://schemas.microsoft.com/office/drawing/2014/main" id="{DF190E48-BF30-9549-98DA-6DCC651981D7}"/>
              </a:ext>
            </a:extLst>
          </p:cNvPr>
          <p:cNvSpPr>
            <a:spLocks/>
          </p:cNvSpPr>
          <p:nvPr/>
        </p:nvSpPr>
        <p:spPr bwMode="auto">
          <a:xfrm>
            <a:off x="7267127" y="3856984"/>
            <a:ext cx="490091" cy="761545"/>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2" name="Freeform 49">
            <a:extLst>
              <a:ext uri="{FF2B5EF4-FFF2-40B4-BE49-F238E27FC236}">
                <a16:creationId xmlns:a16="http://schemas.microsoft.com/office/drawing/2014/main" id="{77511DAA-793C-E646-90DD-E3B9B7FF54ED}"/>
              </a:ext>
            </a:extLst>
          </p:cNvPr>
          <p:cNvSpPr>
            <a:spLocks/>
          </p:cNvSpPr>
          <p:nvPr/>
        </p:nvSpPr>
        <p:spPr bwMode="auto">
          <a:xfrm>
            <a:off x="3020710" y="2607549"/>
            <a:ext cx="1036551" cy="1656008"/>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Century Gothic" charset="0"/>
              <a:ea typeface="Century Gothic" charset="0"/>
              <a:cs typeface="Century Gothic" charset="0"/>
            </a:endParaRPr>
          </a:p>
        </p:txBody>
      </p:sp>
      <p:sp>
        <p:nvSpPr>
          <p:cNvPr id="53" name="Freeform 51">
            <a:extLst>
              <a:ext uri="{FF2B5EF4-FFF2-40B4-BE49-F238E27FC236}">
                <a16:creationId xmlns:a16="http://schemas.microsoft.com/office/drawing/2014/main" id="{7AF63E46-0440-8844-ABF3-43E6738A6783}"/>
              </a:ext>
            </a:extLst>
          </p:cNvPr>
          <p:cNvSpPr>
            <a:spLocks/>
          </p:cNvSpPr>
          <p:nvPr/>
        </p:nvSpPr>
        <p:spPr bwMode="auto">
          <a:xfrm>
            <a:off x="3910077" y="1825677"/>
            <a:ext cx="701473" cy="1125898"/>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4" name="Freeform 52">
            <a:extLst>
              <a:ext uri="{FF2B5EF4-FFF2-40B4-BE49-F238E27FC236}">
                <a16:creationId xmlns:a16="http://schemas.microsoft.com/office/drawing/2014/main" id="{F59AC7DE-2F53-C649-A61B-D07B146D2C14}"/>
              </a:ext>
            </a:extLst>
          </p:cNvPr>
          <p:cNvSpPr>
            <a:spLocks/>
          </p:cNvSpPr>
          <p:nvPr/>
        </p:nvSpPr>
        <p:spPr bwMode="auto">
          <a:xfrm>
            <a:off x="7895008" y="2960958"/>
            <a:ext cx="781328" cy="573896"/>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chemeClr val="bg1"/>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5" name="Freeform 53">
            <a:extLst>
              <a:ext uri="{FF2B5EF4-FFF2-40B4-BE49-F238E27FC236}">
                <a16:creationId xmlns:a16="http://schemas.microsoft.com/office/drawing/2014/main" id="{9382610F-5715-184B-9F19-DB22F71AA210}"/>
              </a:ext>
            </a:extLst>
          </p:cNvPr>
          <p:cNvSpPr>
            <a:spLocks/>
          </p:cNvSpPr>
          <p:nvPr/>
        </p:nvSpPr>
        <p:spPr bwMode="auto">
          <a:xfrm>
            <a:off x="7857429" y="2898406"/>
            <a:ext cx="530802" cy="519164"/>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56" name="Freeform 54">
            <a:extLst>
              <a:ext uri="{FF2B5EF4-FFF2-40B4-BE49-F238E27FC236}">
                <a16:creationId xmlns:a16="http://schemas.microsoft.com/office/drawing/2014/main" id="{07BC1771-4ED5-C64D-9A7F-A6AB56ABB8FC}"/>
              </a:ext>
            </a:extLst>
          </p:cNvPr>
          <p:cNvSpPr>
            <a:spLocks/>
          </p:cNvSpPr>
          <p:nvPr/>
        </p:nvSpPr>
        <p:spPr bwMode="auto">
          <a:xfrm>
            <a:off x="8175285" y="2843676"/>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57" name="Freeform 55">
            <a:extLst>
              <a:ext uri="{FF2B5EF4-FFF2-40B4-BE49-F238E27FC236}">
                <a16:creationId xmlns:a16="http://schemas.microsoft.com/office/drawing/2014/main" id="{607787DE-3EAE-B243-946C-07CD9AB65218}"/>
              </a:ext>
            </a:extLst>
          </p:cNvPr>
          <p:cNvSpPr>
            <a:spLocks/>
          </p:cNvSpPr>
          <p:nvPr/>
        </p:nvSpPr>
        <p:spPr bwMode="auto">
          <a:xfrm>
            <a:off x="8577692" y="2840549"/>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8" name="Freeform 56">
            <a:extLst>
              <a:ext uri="{FF2B5EF4-FFF2-40B4-BE49-F238E27FC236}">
                <a16:creationId xmlns:a16="http://schemas.microsoft.com/office/drawing/2014/main" id="{FE60D22C-F97B-8949-9D5F-27B2B8CF86B4}"/>
              </a:ext>
            </a:extLst>
          </p:cNvPr>
          <p:cNvSpPr>
            <a:spLocks/>
          </p:cNvSpPr>
          <p:nvPr/>
        </p:nvSpPr>
        <p:spPr bwMode="auto">
          <a:xfrm>
            <a:off x="8645020" y="3057910"/>
            <a:ext cx="59500" cy="112590"/>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9" name="Freeform 57">
            <a:extLst>
              <a:ext uri="{FF2B5EF4-FFF2-40B4-BE49-F238E27FC236}">
                <a16:creationId xmlns:a16="http://schemas.microsoft.com/office/drawing/2014/main" id="{EED05173-54FC-184C-936E-C850C2D5533A}"/>
              </a:ext>
            </a:extLst>
          </p:cNvPr>
          <p:cNvSpPr>
            <a:spLocks/>
          </p:cNvSpPr>
          <p:nvPr/>
        </p:nvSpPr>
        <p:spPr bwMode="auto">
          <a:xfrm>
            <a:off x="8410153" y="2959393"/>
            <a:ext cx="37579" cy="34403"/>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1" name="Freeform 63">
            <a:extLst>
              <a:ext uri="{FF2B5EF4-FFF2-40B4-BE49-F238E27FC236}">
                <a16:creationId xmlns:a16="http://schemas.microsoft.com/office/drawing/2014/main" id="{6E265434-4A74-8F4B-A65A-2C8F1B8F46E6}"/>
              </a:ext>
            </a:extLst>
          </p:cNvPr>
          <p:cNvSpPr>
            <a:spLocks/>
          </p:cNvSpPr>
          <p:nvPr/>
        </p:nvSpPr>
        <p:spPr bwMode="auto">
          <a:xfrm>
            <a:off x="4563258" y="5544827"/>
            <a:ext cx="247395" cy="290857"/>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2" name="Freeform 64">
            <a:extLst>
              <a:ext uri="{FF2B5EF4-FFF2-40B4-BE49-F238E27FC236}">
                <a16:creationId xmlns:a16="http://schemas.microsoft.com/office/drawing/2014/main" id="{D26EB319-28B2-7B4C-B3E3-460123DD1741}"/>
              </a:ext>
            </a:extLst>
          </p:cNvPr>
          <p:cNvSpPr>
            <a:spLocks/>
          </p:cNvSpPr>
          <p:nvPr/>
        </p:nvSpPr>
        <p:spPr bwMode="auto">
          <a:xfrm>
            <a:off x="4106049" y="5302442"/>
            <a:ext cx="122132" cy="107898"/>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3" name="Freeform 65">
            <a:extLst>
              <a:ext uri="{FF2B5EF4-FFF2-40B4-BE49-F238E27FC236}">
                <a16:creationId xmlns:a16="http://schemas.microsoft.com/office/drawing/2014/main" id="{1EB547BD-63EA-C142-B753-85CD99F1A947}"/>
              </a:ext>
            </a:extLst>
          </p:cNvPr>
          <p:cNvSpPr>
            <a:spLocks/>
          </p:cNvSpPr>
          <p:nvPr/>
        </p:nvSpPr>
        <p:spPr bwMode="auto">
          <a:xfrm>
            <a:off x="3822638" y="5211306"/>
            <a:ext cx="84552" cy="78188"/>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4" name="Freeform 66">
            <a:extLst>
              <a:ext uri="{FF2B5EF4-FFF2-40B4-BE49-F238E27FC236}">
                <a16:creationId xmlns:a16="http://schemas.microsoft.com/office/drawing/2014/main" id="{F39FBA48-952B-6B41-9036-C333B325475E}"/>
              </a:ext>
            </a:extLst>
          </p:cNvPr>
          <p:cNvSpPr>
            <a:spLocks/>
          </p:cNvSpPr>
          <p:nvPr/>
        </p:nvSpPr>
        <p:spPr bwMode="auto">
          <a:xfrm>
            <a:off x="4435693" y="5416594"/>
            <a:ext cx="134657" cy="89134"/>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65" name="Freeform 67">
            <a:extLst>
              <a:ext uri="{FF2B5EF4-FFF2-40B4-BE49-F238E27FC236}">
                <a16:creationId xmlns:a16="http://schemas.microsoft.com/office/drawing/2014/main" id="{2C78035B-8294-8A42-96C0-EBCC61D9F619}"/>
              </a:ext>
            </a:extLst>
          </p:cNvPr>
          <p:cNvSpPr>
            <a:spLocks/>
          </p:cNvSpPr>
          <p:nvPr/>
        </p:nvSpPr>
        <p:spPr bwMode="auto">
          <a:xfrm>
            <a:off x="4291791" y="5336061"/>
            <a:ext cx="120566" cy="40658"/>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6" name="Freeform 68">
            <a:extLst>
              <a:ext uri="{FF2B5EF4-FFF2-40B4-BE49-F238E27FC236}">
                <a16:creationId xmlns:a16="http://schemas.microsoft.com/office/drawing/2014/main" id="{A20F3D2A-D988-9C46-8ADA-60C5D7D31738}"/>
              </a:ext>
            </a:extLst>
          </p:cNvPr>
          <p:cNvSpPr>
            <a:spLocks/>
          </p:cNvSpPr>
          <p:nvPr/>
        </p:nvSpPr>
        <p:spPr bwMode="auto">
          <a:xfrm>
            <a:off x="4347178" y="5424414"/>
            <a:ext cx="48539" cy="54731"/>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7" name="Rectangle 135">
            <a:extLst>
              <a:ext uri="{FF2B5EF4-FFF2-40B4-BE49-F238E27FC236}">
                <a16:creationId xmlns:a16="http://schemas.microsoft.com/office/drawing/2014/main" id="{6120500B-5F29-1544-9279-A3E5D15CE816}"/>
              </a:ext>
            </a:extLst>
          </p:cNvPr>
          <p:cNvSpPr>
            <a:spLocks noChangeArrowheads="1"/>
          </p:cNvSpPr>
          <p:nvPr/>
        </p:nvSpPr>
        <p:spPr bwMode="auto">
          <a:xfrm>
            <a:off x="3496108" y="1836896"/>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WA</a:t>
            </a:r>
          </a:p>
        </p:txBody>
      </p:sp>
      <p:sp>
        <p:nvSpPr>
          <p:cNvPr id="68" name="Rectangle 136">
            <a:extLst>
              <a:ext uri="{FF2B5EF4-FFF2-40B4-BE49-F238E27FC236}">
                <a16:creationId xmlns:a16="http://schemas.microsoft.com/office/drawing/2014/main" id="{24849B79-B933-2149-8A57-2B596584044B}"/>
              </a:ext>
            </a:extLst>
          </p:cNvPr>
          <p:cNvSpPr>
            <a:spLocks noChangeArrowheads="1"/>
          </p:cNvSpPr>
          <p:nvPr/>
        </p:nvSpPr>
        <p:spPr bwMode="auto">
          <a:xfrm>
            <a:off x="3350588" y="2314140"/>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OR</a:t>
            </a:r>
          </a:p>
        </p:txBody>
      </p:sp>
      <p:sp>
        <p:nvSpPr>
          <p:cNvPr id="69" name="Rectangle 137">
            <a:extLst>
              <a:ext uri="{FF2B5EF4-FFF2-40B4-BE49-F238E27FC236}">
                <a16:creationId xmlns:a16="http://schemas.microsoft.com/office/drawing/2014/main" id="{A44B5577-BAFD-A748-ADEE-0F8F01875247}"/>
              </a:ext>
            </a:extLst>
          </p:cNvPr>
          <p:cNvSpPr>
            <a:spLocks noChangeArrowheads="1"/>
          </p:cNvSpPr>
          <p:nvPr/>
        </p:nvSpPr>
        <p:spPr bwMode="auto">
          <a:xfrm>
            <a:off x="3195679" y="3307747"/>
            <a:ext cx="40996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CA</a:t>
            </a:r>
          </a:p>
        </p:txBody>
      </p:sp>
      <p:sp>
        <p:nvSpPr>
          <p:cNvPr id="70" name="Rectangle 138">
            <a:extLst>
              <a:ext uri="{FF2B5EF4-FFF2-40B4-BE49-F238E27FC236}">
                <a16:creationId xmlns:a16="http://schemas.microsoft.com/office/drawing/2014/main" id="{A9A5C589-7F36-0446-807E-8C1648DFC147}"/>
              </a:ext>
            </a:extLst>
          </p:cNvPr>
          <p:cNvSpPr>
            <a:spLocks noChangeArrowheads="1"/>
          </p:cNvSpPr>
          <p:nvPr/>
        </p:nvSpPr>
        <p:spPr bwMode="auto">
          <a:xfrm>
            <a:off x="4563258" y="2101336"/>
            <a:ext cx="38649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MT</a:t>
            </a:r>
          </a:p>
        </p:txBody>
      </p:sp>
      <p:sp>
        <p:nvSpPr>
          <p:cNvPr id="71" name="Rectangle 139">
            <a:extLst>
              <a:ext uri="{FF2B5EF4-FFF2-40B4-BE49-F238E27FC236}">
                <a16:creationId xmlns:a16="http://schemas.microsoft.com/office/drawing/2014/main" id="{E073FA6F-EDF3-6947-B7ED-4331B62C7EEC}"/>
              </a:ext>
            </a:extLst>
          </p:cNvPr>
          <p:cNvSpPr>
            <a:spLocks noChangeArrowheads="1"/>
          </p:cNvSpPr>
          <p:nvPr/>
        </p:nvSpPr>
        <p:spPr bwMode="auto">
          <a:xfrm>
            <a:off x="4056284" y="2447143"/>
            <a:ext cx="34424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ID</a:t>
            </a:r>
          </a:p>
        </p:txBody>
      </p:sp>
      <p:sp>
        <p:nvSpPr>
          <p:cNvPr id="72" name="Rectangle 140">
            <a:extLst>
              <a:ext uri="{FF2B5EF4-FFF2-40B4-BE49-F238E27FC236}">
                <a16:creationId xmlns:a16="http://schemas.microsoft.com/office/drawing/2014/main" id="{7CB9B1DB-BC59-1243-8078-561D855EEAAB}"/>
              </a:ext>
            </a:extLst>
          </p:cNvPr>
          <p:cNvSpPr>
            <a:spLocks noChangeArrowheads="1"/>
          </p:cNvSpPr>
          <p:nvPr/>
        </p:nvSpPr>
        <p:spPr bwMode="auto">
          <a:xfrm>
            <a:off x="3632240" y="3094943"/>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NV</a:t>
            </a:r>
          </a:p>
        </p:txBody>
      </p:sp>
      <p:sp>
        <p:nvSpPr>
          <p:cNvPr id="73" name="Rectangle 141">
            <a:extLst>
              <a:ext uri="{FF2B5EF4-FFF2-40B4-BE49-F238E27FC236}">
                <a16:creationId xmlns:a16="http://schemas.microsoft.com/office/drawing/2014/main" id="{500A2EC1-F55F-8E4C-883D-8DF7EEC01E4F}"/>
              </a:ext>
            </a:extLst>
          </p:cNvPr>
          <p:cNvSpPr>
            <a:spLocks noChangeArrowheads="1"/>
          </p:cNvSpPr>
          <p:nvPr/>
        </p:nvSpPr>
        <p:spPr bwMode="auto">
          <a:xfrm>
            <a:off x="4134520" y="3947724"/>
            <a:ext cx="375536"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AZ</a:t>
            </a:r>
          </a:p>
        </p:txBody>
      </p:sp>
      <p:sp>
        <p:nvSpPr>
          <p:cNvPr id="74" name="Rectangle 142">
            <a:extLst>
              <a:ext uri="{FF2B5EF4-FFF2-40B4-BE49-F238E27FC236}">
                <a16:creationId xmlns:a16="http://schemas.microsoft.com/office/drawing/2014/main" id="{79082A48-D8F6-6041-A3FA-A296EC0C3844}"/>
              </a:ext>
            </a:extLst>
          </p:cNvPr>
          <p:cNvSpPr>
            <a:spLocks noChangeArrowheads="1"/>
          </p:cNvSpPr>
          <p:nvPr/>
        </p:nvSpPr>
        <p:spPr bwMode="auto">
          <a:xfrm>
            <a:off x="4289429" y="3237334"/>
            <a:ext cx="35363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UT</a:t>
            </a:r>
          </a:p>
        </p:txBody>
      </p:sp>
      <p:sp>
        <p:nvSpPr>
          <p:cNvPr id="75" name="Rectangle 143">
            <a:extLst>
              <a:ext uri="{FF2B5EF4-FFF2-40B4-BE49-F238E27FC236}">
                <a16:creationId xmlns:a16="http://schemas.microsoft.com/office/drawing/2014/main" id="{E8C19963-169A-8345-BC2B-846F08CAD904}"/>
              </a:ext>
            </a:extLst>
          </p:cNvPr>
          <p:cNvSpPr>
            <a:spLocks noChangeArrowheads="1"/>
          </p:cNvSpPr>
          <p:nvPr/>
        </p:nvSpPr>
        <p:spPr bwMode="auto">
          <a:xfrm>
            <a:off x="4774497" y="2669335"/>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WY</a:t>
            </a:r>
          </a:p>
        </p:txBody>
      </p:sp>
      <p:sp>
        <p:nvSpPr>
          <p:cNvPr id="76" name="Rectangle 144">
            <a:extLst>
              <a:ext uri="{FF2B5EF4-FFF2-40B4-BE49-F238E27FC236}">
                <a16:creationId xmlns:a16="http://schemas.microsoft.com/office/drawing/2014/main" id="{1A32F07D-E672-B64F-B236-8009F78FA69E}"/>
              </a:ext>
            </a:extLst>
          </p:cNvPr>
          <p:cNvSpPr>
            <a:spLocks noChangeArrowheads="1"/>
          </p:cNvSpPr>
          <p:nvPr/>
        </p:nvSpPr>
        <p:spPr bwMode="auto">
          <a:xfrm>
            <a:off x="4896546" y="3307747"/>
            <a:ext cx="42247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CO</a:t>
            </a:r>
          </a:p>
        </p:txBody>
      </p:sp>
      <p:sp>
        <p:nvSpPr>
          <p:cNvPr id="77" name="Rectangle 145">
            <a:extLst>
              <a:ext uri="{FF2B5EF4-FFF2-40B4-BE49-F238E27FC236}">
                <a16:creationId xmlns:a16="http://schemas.microsoft.com/office/drawing/2014/main" id="{EFC73CBC-C873-7440-ADAC-122C2D4A5A3E}"/>
              </a:ext>
            </a:extLst>
          </p:cNvPr>
          <p:cNvSpPr>
            <a:spLocks noChangeArrowheads="1"/>
          </p:cNvSpPr>
          <p:nvPr/>
        </p:nvSpPr>
        <p:spPr bwMode="auto">
          <a:xfrm>
            <a:off x="4837087" y="3947724"/>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NM</a:t>
            </a:r>
          </a:p>
        </p:txBody>
      </p:sp>
      <p:sp>
        <p:nvSpPr>
          <p:cNvPr id="78" name="Rectangle 146">
            <a:extLst>
              <a:ext uri="{FF2B5EF4-FFF2-40B4-BE49-F238E27FC236}">
                <a16:creationId xmlns:a16="http://schemas.microsoft.com/office/drawing/2014/main" id="{11C0FD3B-43BE-F74E-8B2B-AF327A9DC451}"/>
              </a:ext>
            </a:extLst>
          </p:cNvPr>
          <p:cNvSpPr>
            <a:spLocks noChangeArrowheads="1"/>
          </p:cNvSpPr>
          <p:nvPr/>
        </p:nvSpPr>
        <p:spPr bwMode="auto">
          <a:xfrm>
            <a:off x="5703950" y="4443746"/>
            <a:ext cx="35988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TX</a:t>
            </a:r>
          </a:p>
        </p:txBody>
      </p:sp>
      <p:sp>
        <p:nvSpPr>
          <p:cNvPr id="79" name="Rectangle 147">
            <a:extLst>
              <a:ext uri="{FF2B5EF4-FFF2-40B4-BE49-F238E27FC236}">
                <a16:creationId xmlns:a16="http://schemas.microsoft.com/office/drawing/2014/main" id="{E68996A4-DE18-4648-832D-37CEA7CBEEED}"/>
              </a:ext>
            </a:extLst>
          </p:cNvPr>
          <p:cNvSpPr>
            <a:spLocks noChangeArrowheads="1"/>
          </p:cNvSpPr>
          <p:nvPr/>
        </p:nvSpPr>
        <p:spPr bwMode="auto">
          <a:xfrm>
            <a:off x="5971520" y="3875747"/>
            <a:ext cx="40370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OK</a:t>
            </a:r>
          </a:p>
        </p:txBody>
      </p:sp>
      <p:sp>
        <p:nvSpPr>
          <p:cNvPr id="80" name="Rectangle 148">
            <a:extLst>
              <a:ext uri="{FF2B5EF4-FFF2-40B4-BE49-F238E27FC236}">
                <a16:creationId xmlns:a16="http://schemas.microsoft.com/office/drawing/2014/main" id="{6ADA744C-2E0F-9249-9A2E-4B4B2483B6E4}"/>
              </a:ext>
            </a:extLst>
          </p:cNvPr>
          <p:cNvSpPr>
            <a:spLocks noChangeArrowheads="1"/>
          </p:cNvSpPr>
          <p:nvPr/>
        </p:nvSpPr>
        <p:spPr bwMode="auto">
          <a:xfrm>
            <a:off x="5772798" y="3379725"/>
            <a:ext cx="3630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KS</a:t>
            </a:r>
          </a:p>
        </p:txBody>
      </p:sp>
      <p:sp>
        <p:nvSpPr>
          <p:cNvPr id="81" name="Rectangle 149">
            <a:extLst>
              <a:ext uri="{FF2B5EF4-FFF2-40B4-BE49-F238E27FC236}">
                <a16:creationId xmlns:a16="http://schemas.microsoft.com/office/drawing/2014/main" id="{C9241FB8-C6F9-0145-9E58-F4CB8E23C23A}"/>
              </a:ext>
            </a:extLst>
          </p:cNvPr>
          <p:cNvSpPr>
            <a:spLocks noChangeArrowheads="1"/>
          </p:cNvSpPr>
          <p:nvPr/>
        </p:nvSpPr>
        <p:spPr bwMode="auto">
          <a:xfrm>
            <a:off x="5627278" y="2952552"/>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NE</a:t>
            </a:r>
          </a:p>
        </p:txBody>
      </p:sp>
      <p:sp>
        <p:nvSpPr>
          <p:cNvPr id="82" name="Rectangle 150">
            <a:extLst>
              <a:ext uri="{FF2B5EF4-FFF2-40B4-BE49-F238E27FC236}">
                <a16:creationId xmlns:a16="http://schemas.microsoft.com/office/drawing/2014/main" id="{B7838CD0-68C8-D440-B47D-DBCEAB7DF757}"/>
              </a:ext>
            </a:extLst>
          </p:cNvPr>
          <p:cNvSpPr>
            <a:spLocks noChangeArrowheads="1"/>
          </p:cNvSpPr>
          <p:nvPr/>
        </p:nvSpPr>
        <p:spPr bwMode="auto">
          <a:xfrm>
            <a:off x="5628843" y="2526944"/>
            <a:ext cx="37240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SD</a:t>
            </a:r>
          </a:p>
        </p:txBody>
      </p:sp>
      <p:sp>
        <p:nvSpPr>
          <p:cNvPr id="83" name="Rectangle 151">
            <a:extLst>
              <a:ext uri="{FF2B5EF4-FFF2-40B4-BE49-F238E27FC236}">
                <a16:creationId xmlns:a16="http://schemas.microsoft.com/office/drawing/2014/main" id="{8CBA0EBD-8FDB-6C42-85CC-465B324FA05D}"/>
              </a:ext>
            </a:extLst>
          </p:cNvPr>
          <p:cNvSpPr>
            <a:spLocks noChangeArrowheads="1"/>
          </p:cNvSpPr>
          <p:nvPr/>
        </p:nvSpPr>
        <p:spPr bwMode="auto">
          <a:xfrm>
            <a:off x="5545912" y="2101336"/>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ND</a:t>
            </a:r>
          </a:p>
        </p:txBody>
      </p:sp>
      <p:sp>
        <p:nvSpPr>
          <p:cNvPr id="84" name="Rectangle 152">
            <a:extLst>
              <a:ext uri="{FF2B5EF4-FFF2-40B4-BE49-F238E27FC236}">
                <a16:creationId xmlns:a16="http://schemas.microsoft.com/office/drawing/2014/main" id="{918A64C8-BCE0-9E4F-9D8A-F9CE0371238E}"/>
              </a:ext>
            </a:extLst>
          </p:cNvPr>
          <p:cNvSpPr>
            <a:spLocks noChangeArrowheads="1"/>
          </p:cNvSpPr>
          <p:nvPr/>
        </p:nvSpPr>
        <p:spPr bwMode="auto">
          <a:xfrm>
            <a:off x="6132687" y="2243727"/>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MN</a:t>
            </a:r>
          </a:p>
        </p:txBody>
      </p:sp>
      <p:sp>
        <p:nvSpPr>
          <p:cNvPr id="85" name="Rectangle 153">
            <a:extLst>
              <a:ext uri="{FF2B5EF4-FFF2-40B4-BE49-F238E27FC236}">
                <a16:creationId xmlns:a16="http://schemas.microsoft.com/office/drawing/2014/main" id="{78219C1B-E9C9-CA43-9F03-B94E936BCF78}"/>
              </a:ext>
            </a:extLst>
          </p:cNvPr>
          <p:cNvSpPr>
            <a:spLocks noChangeArrowheads="1"/>
          </p:cNvSpPr>
          <p:nvPr/>
        </p:nvSpPr>
        <p:spPr bwMode="auto">
          <a:xfrm>
            <a:off x="6340797" y="2830503"/>
            <a:ext cx="34737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IA</a:t>
            </a:r>
          </a:p>
        </p:txBody>
      </p:sp>
      <p:sp>
        <p:nvSpPr>
          <p:cNvPr id="86" name="Rectangle 154">
            <a:extLst>
              <a:ext uri="{FF2B5EF4-FFF2-40B4-BE49-F238E27FC236}">
                <a16:creationId xmlns:a16="http://schemas.microsoft.com/office/drawing/2014/main" id="{435AD9A3-510E-BB4F-89A2-E61B7EC98DCE}"/>
              </a:ext>
            </a:extLst>
          </p:cNvPr>
          <p:cNvSpPr>
            <a:spLocks noChangeArrowheads="1"/>
          </p:cNvSpPr>
          <p:nvPr/>
        </p:nvSpPr>
        <p:spPr bwMode="auto">
          <a:xfrm>
            <a:off x="6461282" y="3379725"/>
            <a:ext cx="438126"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MO</a:t>
            </a:r>
          </a:p>
        </p:txBody>
      </p:sp>
      <p:sp>
        <p:nvSpPr>
          <p:cNvPr id="87" name="Rectangle 155">
            <a:extLst>
              <a:ext uri="{FF2B5EF4-FFF2-40B4-BE49-F238E27FC236}">
                <a16:creationId xmlns:a16="http://schemas.microsoft.com/office/drawing/2014/main" id="{18A133CF-3501-7A47-B14E-7118702B1A28}"/>
              </a:ext>
            </a:extLst>
          </p:cNvPr>
          <p:cNvSpPr>
            <a:spLocks noChangeArrowheads="1"/>
          </p:cNvSpPr>
          <p:nvPr/>
        </p:nvSpPr>
        <p:spPr bwMode="auto">
          <a:xfrm>
            <a:off x="6547342" y="3875747"/>
            <a:ext cx="3849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AR</a:t>
            </a:r>
          </a:p>
        </p:txBody>
      </p:sp>
      <p:sp>
        <p:nvSpPr>
          <p:cNvPr id="88" name="Rectangle 156">
            <a:extLst>
              <a:ext uri="{FF2B5EF4-FFF2-40B4-BE49-F238E27FC236}">
                <a16:creationId xmlns:a16="http://schemas.microsoft.com/office/drawing/2014/main" id="{BE21B005-EADF-5B48-AED8-004D0A6EF7B4}"/>
              </a:ext>
            </a:extLst>
          </p:cNvPr>
          <p:cNvSpPr>
            <a:spLocks noChangeArrowheads="1"/>
          </p:cNvSpPr>
          <p:nvPr/>
        </p:nvSpPr>
        <p:spPr bwMode="auto">
          <a:xfrm>
            <a:off x="6613061" y="4443746"/>
            <a:ext cx="36771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LA</a:t>
            </a:r>
          </a:p>
        </p:txBody>
      </p:sp>
      <p:sp>
        <p:nvSpPr>
          <p:cNvPr id="89" name="Rectangle 157">
            <a:extLst>
              <a:ext uri="{FF2B5EF4-FFF2-40B4-BE49-F238E27FC236}">
                <a16:creationId xmlns:a16="http://schemas.microsoft.com/office/drawing/2014/main" id="{EBF7F7A8-8E8F-DA4C-BE51-A27A7DE409D3}"/>
              </a:ext>
            </a:extLst>
          </p:cNvPr>
          <p:cNvSpPr>
            <a:spLocks noChangeArrowheads="1"/>
          </p:cNvSpPr>
          <p:nvPr/>
        </p:nvSpPr>
        <p:spPr bwMode="auto">
          <a:xfrm>
            <a:off x="6971385" y="4160528"/>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MS</a:t>
            </a:r>
          </a:p>
        </p:txBody>
      </p:sp>
      <p:sp>
        <p:nvSpPr>
          <p:cNvPr id="90" name="Rectangle 158">
            <a:extLst>
              <a:ext uri="{FF2B5EF4-FFF2-40B4-BE49-F238E27FC236}">
                <a16:creationId xmlns:a16="http://schemas.microsoft.com/office/drawing/2014/main" id="{2D8DAA1F-1992-1E45-9D09-99CDBEF58A0E}"/>
              </a:ext>
            </a:extLst>
          </p:cNvPr>
          <p:cNvSpPr>
            <a:spLocks noChangeArrowheads="1"/>
          </p:cNvSpPr>
          <p:nvPr/>
        </p:nvSpPr>
        <p:spPr bwMode="auto">
          <a:xfrm>
            <a:off x="7329710" y="4088551"/>
            <a:ext cx="36771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AL</a:t>
            </a:r>
          </a:p>
        </p:txBody>
      </p:sp>
      <p:sp>
        <p:nvSpPr>
          <p:cNvPr id="91" name="Rectangle 159">
            <a:extLst>
              <a:ext uri="{FF2B5EF4-FFF2-40B4-BE49-F238E27FC236}">
                <a16:creationId xmlns:a16="http://schemas.microsoft.com/office/drawing/2014/main" id="{AB9CB679-3DB9-0243-A548-331335264581}"/>
              </a:ext>
            </a:extLst>
          </p:cNvPr>
          <p:cNvSpPr>
            <a:spLocks noChangeArrowheads="1"/>
          </p:cNvSpPr>
          <p:nvPr/>
        </p:nvSpPr>
        <p:spPr bwMode="auto">
          <a:xfrm>
            <a:off x="7669257" y="4018137"/>
            <a:ext cx="41778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GA</a:t>
            </a:r>
          </a:p>
        </p:txBody>
      </p:sp>
      <p:sp>
        <p:nvSpPr>
          <p:cNvPr id="92" name="Rectangle 160">
            <a:extLst>
              <a:ext uri="{FF2B5EF4-FFF2-40B4-BE49-F238E27FC236}">
                <a16:creationId xmlns:a16="http://schemas.microsoft.com/office/drawing/2014/main" id="{384721A1-F1C4-854E-877A-550D87990E0F}"/>
              </a:ext>
            </a:extLst>
          </p:cNvPr>
          <p:cNvSpPr>
            <a:spLocks noChangeArrowheads="1"/>
          </p:cNvSpPr>
          <p:nvPr/>
        </p:nvSpPr>
        <p:spPr bwMode="auto">
          <a:xfrm>
            <a:off x="8049488" y="4586137"/>
            <a:ext cx="33641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FL</a:t>
            </a:r>
          </a:p>
        </p:txBody>
      </p:sp>
      <p:sp>
        <p:nvSpPr>
          <p:cNvPr id="93" name="Rectangle 161">
            <a:extLst>
              <a:ext uri="{FF2B5EF4-FFF2-40B4-BE49-F238E27FC236}">
                <a16:creationId xmlns:a16="http://schemas.microsoft.com/office/drawing/2014/main" id="{84ADACE7-52B8-4A48-9271-3D4F5E4F302B}"/>
              </a:ext>
            </a:extLst>
          </p:cNvPr>
          <p:cNvSpPr>
            <a:spLocks noChangeArrowheads="1"/>
          </p:cNvSpPr>
          <p:nvPr/>
        </p:nvSpPr>
        <p:spPr bwMode="auto">
          <a:xfrm>
            <a:off x="8030711" y="3733356"/>
            <a:ext cx="38179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SC</a:t>
            </a:r>
          </a:p>
        </p:txBody>
      </p:sp>
      <p:sp>
        <p:nvSpPr>
          <p:cNvPr id="94" name="Rectangle 162">
            <a:extLst>
              <a:ext uri="{FF2B5EF4-FFF2-40B4-BE49-F238E27FC236}">
                <a16:creationId xmlns:a16="http://schemas.microsoft.com/office/drawing/2014/main" id="{D7E61D95-9A2B-DA40-A8F1-3E598EA86EBF}"/>
              </a:ext>
            </a:extLst>
          </p:cNvPr>
          <p:cNvSpPr>
            <a:spLocks noChangeArrowheads="1"/>
          </p:cNvSpPr>
          <p:nvPr/>
        </p:nvSpPr>
        <p:spPr bwMode="auto">
          <a:xfrm>
            <a:off x="7265556" y="3662942"/>
            <a:ext cx="36458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TN</a:t>
            </a:r>
          </a:p>
        </p:txBody>
      </p:sp>
      <p:sp>
        <p:nvSpPr>
          <p:cNvPr id="95" name="Rectangle 163">
            <a:extLst>
              <a:ext uri="{FF2B5EF4-FFF2-40B4-BE49-F238E27FC236}">
                <a16:creationId xmlns:a16="http://schemas.microsoft.com/office/drawing/2014/main" id="{2C40D672-6FED-1840-838F-73B8ECE64424}"/>
              </a:ext>
            </a:extLst>
          </p:cNvPr>
          <p:cNvSpPr>
            <a:spLocks noChangeArrowheads="1"/>
          </p:cNvSpPr>
          <p:nvPr/>
        </p:nvSpPr>
        <p:spPr bwMode="auto">
          <a:xfrm>
            <a:off x="8166843" y="3450138"/>
            <a:ext cx="40996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NC</a:t>
            </a:r>
          </a:p>
        </p:txBody>
      </p:sp>
      <p:sp>
        <p:nvSpPr>
          <p:cNvPr id="96" name="Rectangle 164">
            <a:extLst>
              <a:ext uri="{FF2B5EF4-FFF2-40B4-BE49-F238E27FC236}">
                <a16:creationId xmlns:a16="http://schemas.microsoft.com/office/drawing/2014/main" id="{B63610FD-06A2-9646-9B86-659C17A0B8B8}"/>
              </a:ext>
            </a:extLst>
          </p:cNvPr>
          <p:cNvSpPr>
            <a:spLocks noChangeArrowheads="1"/>
          </p:cNvSpPr>
          <p:nvPr/>
        </p:nvSpPr>
        <p:spPr bwMode="auto">
          <a:xfrm>
            <a:off x="6921314" y="3024530"/>
            <a:ext cx="311382" cy="259746"/>
          </a:xfrm>
          <a:prstGeom prst="rect">
            <a:avLst/>
          </a:prstGeom>
          <a:noFill/>
          <a:ln>
            <a:noFill/>
          </a:ln>
          <a:effec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IL</a:t>
            </a:r>
          </a:p>
        </p:txBody>
      </p:sp>
      <p:sp>
        <p:nvSpPr>
          <p:cNvPr id="97" name="Rectangle 165">
            <a:extLst>
              <a:ext uri="{FF2B5EF4-FFF2-40B4-BE49-F238E27FC236}">
                <a16:creationId xmlns:a16="http://schemas.microsoft.com/office/drawing/2014/main" id="{BAD21E74-CD6F-6546-9790-E65AA9DDB962}"/>
              </a:ext>
            </a:extLst>
          </p:cNvPr>
          <p:cNvSpPr>
            <a:spLocks noChangeArrowheads="1"/>
          </p:cNvSpPr>
          <p:nvPr/>
        </p:nvSpPr>
        <p:spPr bwMode="auto">
          <a:xfrm>
            <a:off x="6703816" y="2456531"/>
            <a:ext cx="36927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WI</a:t>
            </a:r>
          </a:p>
        </p:txBody>
      </p:sp>
      <p:sp>
        <p:nvSpPr>
          <p:cNvPr id="98" name="Rectangle 166">
            <a:extLst>
              <a:ext uri="{FF2B5EF4-FFF2-40B4-BE49-F238E27FC236}">
                <a16:creationId xmlns:a16="http://schemas.microsoft.com/office/drawing/2014/main" id="{28B33F47-A6E7-9B45-897D-3F18DF75AD97}"/>
              </a:ext>
            </a:extLst>
          </p:cNvPr>
          <p:cNvSpPr>
            <a:spLocks noChangeArrowheads="1"/>
          </p:cNvSpPr>
          <p:nvPr/>
        </p:nvSpPr>
        <p:spPr bwMode="auto">
          <a:xfrm>
            <a:off x="7281203" y="2517556"/>
            <a:ext cx="36927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MI</a:t>
            </a:r>
          </a:p>
        </p:txBody>
      </p:sp>
      <p:sp>
        <p:nvSpPr>
          <p:cNvPr id="99" name="Rectangle 167">
            <a:extLst>
              <a:ext uri="{FF2B5EF4-FFF2-40B4-BE49-F238E27FC236}">
                <a16:creationId xmlns:a16="http://schemas.microsoft.com/office/drawing/2014/main" id="{AA79C0A3-8D7B-8E4C-B778-37C3789ED9F4}"/>
              </a:ext>
            </a:extLst>
          </p:cNvPr>
          <p:cNvSpPr>
            <a:spLocks noChangeArrowheads="1"/>
          </p:cNvSpPr>
          <p:nvPr/>
        </p:nvSpPr>
        <p:spPr bwMode="auto">
          <a:xfrm>
            <a:off x="7534690" y="2882139"/>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OH</a:t>
            </a:r>
          </a:p>
        </p:txBody>
      </p:sp>
      <p:sp>
        <p:nvSpPr>
          <p:cNvPr id="100" name="Rectangle 168">
            <a:extLst>
              <a:ext uri="{FF2B5EF4-FFF2-40B4-BE49-F238E27FC236}">
                <a16:creationId xmlns:a16="http://schemas.microsoft.com/office/drawing/2014/main" id="{6A6ECA16-B1FE-AF4D-9E80-F65B0B5B6BAF}"/>
              </a:ext>
            </a:extLst>
          </p:cNvPr>
          <p:cNvSpPr>
            <a:spLocks noChangeArrowheads="1"/>
          </p:cNvSpPr>
          <p:nvPr/>
        </p:nvSpPr>
        <p:spPr bwMode="auto">
          <a:xfrm>
            <a:off x="7242085" y="3005753"/>
            <a:ext cx="34737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IN</a:t>
            </a:r>
          </a:p>
        </p:txBody>
      </p:sp>
      <p:sp>
        <p:nvSpPr>
          <p:cNvPr id="101" name="Rectangle 169">
            <a:extLst>
              <a:ext uri="{FF2B5EF4-FFF2-40B4-BE49-F238E27FC236}">
                <a16:creationId xmlns:a16="http://schemas.microsoft.com/office/drawing/2014/main" id="{8B548DE9-DDD8-6E40-B7C6-0E29A2FE7FB9}"/>
              </a:ext>
            </a:extLst>
          </p:cNvPr>
          <p:cNvSpPr>
            <a:spLocks noChangeArrowheads="1"/>
          </p:cNvSpPr>
          <p:nvPr/>
        </p:nvSpPr>
        <p:spPr bwMode="auto">
          <a:xfrm>
            <a:off x="7400123" y="3307747"/>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KY</a:t>
            </a:r>
          </a:p>
        </p:txBody>
      </p:sp>
      <p:sp>
        <p:nvSpPr>
          <p:cNvPr id="102" name="Rectangle 170">
            <a:extLst>
              <a:ext uri="{FF2B5EF4-FFF2-40B4-BE49-F238E27FC236}">
                <a16:creationId xmlns:a16="http://schemas.microsoft.com/office/drawing/2014/main" id="{7116582D-C1AE-1944-8B7C-948CA3B1B9DB}"/>
              </a:ext>
            </a:extLst>
          </p:cNvPr>
          <p:cNvSpPr>
            <a:spLocks noChangeArrowheads="1"/>
          </p:cNvSpPr>
          <p:nvPr/>
        </p:nvSpPr>
        <p:spPr bwMode="auto">
          <a:xfrm>
            <a:off x="7824166" y="3066778"/>
            <a:ext cx="42091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WV</a:t>
            </a:r>
          </a:p>
        </p:txBody>
      </p:sp>
      <p:sp>
        <p:nvSpPr>
          <p:cNvPr id="103" name="Rectangle 171">
            <a:extLst>
              <a:ext uri="{FF2B5EF4-FFF2-40B4-BE49-F238E27FC236}">
                <a16:creationId xmlns:a16="http://schemas.microsoft.com/office/drawing/2014/main" id="{FC8FAAAB-317C-AA4C-AAAF-C998422D685E}"/>
              </a:ext>
            </a:extLst>
          </p:cNvPr>
          <p:cNvSpPr>
            <a:spLocks noChangeArrowheads="1"/>
          </p:cNvSpPr>
          <p:nvPr/>
        </p:nvSpPr>
        <p:spPr bwMode="auto">
          <a:xfrm>
            <a:off x="8129289" y="3094943"/>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VA</a:t>
            </a:r>
          </a:p>
        </p:txBody>
      </p:sp>
      <p:sp>
        <p:nvSpPr>
          <p:cNvPr id="104" name="Rectangle 172">
            <a:extLst>
              <a:ext uri="{FF2B5EF4-FFF2-40B4-BE49-F238E27FC236}">
                <a16:creationId xmlns:a16="http://schemas.microsoft.com/office/drawing/2014/main" id="{2434FADB-CF6A-364B-A8D0-001DB26E095B}"/>
              </a:ext>
            </a:extLst>
          </p:cNvPr>
          <p:cNvSpPr>
            <a:spLocks noChangeArrowheads="1"/>
          </p:cNvSpPr>
          <p:nvPr/>
        </p:nvSpPr>
        <p:spPr bwMode="auto">
          <a:xfrm>
            <a:off x="8036970" y="2669335"/>
            <a:ext cx="38179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PA</a:t>
            </a:r>
          </a:p>
        </p:txBody>
      </p:sp>
      <p:sp>
        <p:nvSpPr>
          <p:cNvPr id="105" name="Rectangle 173">
            <a:extLst>
              <a:ext uri="{FF2B5EF4-FFF2-40B4-BE49-F238E27FC236}">
                <a16:creationId xmlns:a16="http://schemas.microsoft.com/office/drawing/2014/main" id="{4AE2D216-9B2C-1541-AD28-0130D6638D8A}"/>
              </a:ext>
            </a:extLst>
          </p:cNvPr>
          <p:cNvSpPr>
            <a:spLocks noChangeArrowheads="1"/>
          </p:cNvSpPr>
          <p:nvPr/>
        </p:nvSpPr>
        <p:spPr bwMode="auto">
          <a:xfrm>
            <a:off x="8235691" y="2271892"/>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NY</a:t>
            </a:r>
          </a:p>
        </p:txBody>
      </p:sp>
      <p:sp>
        <p:nvSpPr>
          <p:cNvPr id="106" name="Rectangle 174">
            <a:extLst>
              <a:ext uri="{FF2B5EF4-FFF2-40B4-BE49-F238E27FC236}">
                <a16:creationId xmlns:a16="http://schemas.microsoft.com/office/drawing/2014/main" id="{85826C17-F00D-6044-AD11-35194D4D8059}"/>
              </a:ext>
            </a:extLst>
          </p:cNvPr>
          <p:cNvSpPr>
            <a:spLocks noChangeArrowheads="1"/>
          </p:cNvSpPr>
          <p:nvPr/>
        </p:nvSpPr>
        <p:spPr bwMode="auto">
          <a:xfrm>
            <a:off x="8763007" y="1675728"/>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ME</a:t>
            </a:r>
          </a:p>
        </p:txBody>
      </p:sp>
      <p:sp>
        <p:nvSpPr>
          <p:cNvPr id="107" name="Rectangle 175">
            <a:extLst>
              <a:ext uri="{FF2B5EF4-FFF2-40B4-BE49-F238E27FC236}">
                <a16:creationId xmlns:a16="http://schemas.microsoft.com/office/drawing/2014/main" id="{84D588EF-9DDF-A04E-A3EF-3D58B0E56F0E}"/>
              </a:ext>
            </a:extLst>
          </p:cNvPr>
          <p:cNvSpPr>
            <a:spLocks noChangeArrowheads="1"/>
          </p:cNvSpPr>
          <p:nvPr/>
        </p:nvSpPr>
        <p:spPr bwMode="auto">
          <a:xfrm>
            <a:off x="9385772" y="2098207"/>
            <a:ext cx="30042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VT</a:t>
            </a:r>
          </a:p>
        </p:txBody>
      </p:sp>
      <p:sp>
        <p:nvSpPr>
          <p:cNvPr id="108" name="Rectangle 176">
            <a:extLst>
              <a:ext uri="{FF2B5EF4-FFF2-40B4-BE49-F238E27FC236}">
                <a16:creationId xmlns:a16="http://schemas.microsoft.com/office/drawing/2014/main" id="{FF8D3857-FCCE-6940-A926-DAC1EF904CA6}"/>
              </a:ext>
            </a:extLst>
          </p:cNvPr>
          <p:cNvSpPr>
            <a:spLocks noChangeArrowheads="1"/>
          </p:cNvSpPr>
          <p:nvPr/>
        </p:nvSpPr>
        <p:spPr bwMode="auto">
          <a:xfrm>
            <a:off x="9385772" y="2353259"/>
            <a:ext cx="33015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NH</a:t>
            </a:r>
          </a:p>
        </p:txBody>
      </p:sp>
      <p:sp>
        <p:nvSpPr>
          <p:cNvPr id="109" name="Rectangle 177">
            <a:extLst>
              <a:ext uri="{FF2B5EF4-FFF2-40B4-BE49-F238E27FC236}">
                <a16:creationId xmlns:a16="http://schemas.microsoft.com/office/drawing/2014/main" id="{4F8B1B9E-5416-564B-AB26-85FC2EF09B38}"/>
              </a:ext>
            </a:extLst>
          </p:cNvPr>
          <p:cNvSpPr>
            <a:spLocks noChangeArrowheads="1"/>
          </p:cNvSpPr>
          <p:nvPr/>
        </p:nvSpPr>
        <p:spPr bwMode="auto">
          <a:xfrm>
            <a:off x="9385772" y="3371902"/>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NJ</a:t>
            </a:r>
          </a:p>
        </p:txBody>
      </p:sp>
      <p:sp>
        <p:nvSpPr>
          <p:cNvPr id="110" name="Rectangle 178">
            <a:extLst>
              <a:ext uri="{FF2B5EF4-FFF2-40B4-BE49-F238E27FC236}">
                <a16:creationId xmlns:a16="http://schemas.microsoft.com/office/drawing/2014/main" id="{241ACFB8-5E63-5548-9EB3-D448367E4368}"/>
              </a:ext>
            </a:extLst>
          </p:cNvPr>
          <p:cNvSpPr>
            <a:spLocks noChangeArrowheads="1"/>
          </p:cNvSpPr>
          <p:nvPr/>
        </p:nvSpPr>
        <p:spPr bwMode="auto">
          <a:xfrm>
            <a:off x="9385772" y="3626954"/>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DE</a:t>
            </a:r>
          </a:p>
        </p:txBody>
      </p:sp>
      <p:sp>
        <p:nvSpPr>
          <p:cNvPr id="111" name="Rectangle 180">
            <a:extLst>
              <a:ext uri="{FF2B5EF4-FFF2-40B4-BE49-F238E27FC236}">
                <a16:creationId xmlns:a16="http://schemas.microsoft.com/office/drawing/2014/main" id="{852A0FB3-BF99-8640-9B69-2ED070A90B10}"/>
              </a:ext>
            </a:extLst>
          </p:cNvPr>
          <p:cNvSpPr>
            <a:spLocks noChangeArrowheads="1"/>
          </p:cNvSpPr>
          <p:nvPr/>
        </p:nvSpPr>
        <p:spPr bwMode="auto">
          <a:xfrm>
            <a:off x="9385772" y="3880441"/>
            <a:ext cx="348936"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MD</a:t>
            </a:r>
          </a:p>
        </p:txBody>
      </p:sp>
      <p:sp>
        <p:nvSpPr>
          <p:cNvPr id="112" name="Rectangle 181">
            <a:extLst>
              <a:ext uri="{FF2B5EF4-FFF2-40B4-BE49-F238E27FC236}">
                <a16:creationId xmlns:a16="http://schemas.microsoft.com/office/drawing/2014/main" id="{C580CB72-8163-E34D-8815-6CF56CA1F7B6}"/>
              </a:ext>
            </a:extLst>
          </p:cNvPr>
          <p:cNvSpPr>
            <a:spLocks noChangeArrowheads="1"/>
          </p:cNvSpPr>
          <p:nvPr/>
        </p:nvSpPr>
        <p:spPr bwMode="auto">
          <a:xfrm>
            <a:off x="9385772" y="4135493"/>
            <a:ext cx="336881" cy="215409"/>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DC</a:t>
            </a:r>
          </a:p>
        </p:txBody>
      </p:sp>
      <p:sp>
        <p:nvSpPr>
          <p:cNvPr id="113" name="Rectangle 183">
            <a:extLst>
              <a:ext uri="{FF2B5EF4-FFF2-40B4-BE49-F238E27FC236}">
                <a16:creationId xmlns:a16="http://schemas.microsoft.com/office/drawing/2014/main" id="{54B323FD-4F13-4847-A79C-89E94CC4CF65}"/>
              </a:ext>
            </a:extLst>
          </p:cNvPr>
          <p:cNvSpPr>
            <a:spLocks noChangeArrowheads="1"/>
          </p:cNvSpPr>
          <p:nvPr/>
        </p:nvSpPr>
        <p:spPr bwMode="auto">
          <a:xfrm>
            <a:off x="9385772" y="2608311"/>
            <a:ext cx="353630"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MA</a:t>
            </a:r>
          </a:p>
        </p:txBody>
      </p:sp>
      <p:sp>
        <p:nvSpPr>
          <p:cNvPr id="114" name="Rectangle 185">
            <a:extLst>
              <a:ext uri="{FF2B5EF4-FFF2-40B4-BE49-F238E27FC236}">
                <a16:creationId xmlns:a16="http://schemas.microsoft.com/office/drawing/2014/main" id="{910EF45B-7CF5-1648-8538-DF69A6CDC2DB}"/>
              </a:ext>
            </a:extLst>
          </p:cNvPr>
          <p:cNvSpPr>
            <a:spLocks noChangeArrowheads="1"/>
          </p:cNvSpPr>
          <p:nvPr/>
        </p:nvSpPr>
        <p:spPr bwMode="auto">
          <a:xfrm>
            <a:off x="9385772" y="3116850"/>
            <a:ext cx="308253"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CT</a:t>
            </a:r>
          </a:p>
        </p:txBody>
      </p:sp>
      <p:sp>
        <p:nvSpPr>
          <p:cNvPr id="115" name="Rectangle 188">
            <a:extLst>
              <a:ext uri="{FF2B5EF4-FFF2-40B4-BE49-F238E27FC236}">
                <a16:creationId xmlns:a16="http://schemas.microsoft.com/office/drawing/2014/main" id="{9724F5E0-2E24-A645-8386-A9A48DA135FB}"/>
              </a:ext>
            </a:extLst>
          </p:cNvPr>
          <p:cNvSpPr>
            <a:spLocks noChangeArrowheads="1"/>
          </p:cNvSpPr>
          <p:nvPr/>
        </p:nvSpPr>
        <p:spPr bwMode="auto">
          <a:xfrm>
            <a:off x="9385772" y="2861798"/>
            <a:ext cx="272264"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RI</a:t>
            </a:r>
          </a:p>
        </p:txBody>
      </p:sp>
      <p:sp>
        <p:nvSpPr>
          <p:cNvPr id="116" name="Rectangle 189">
            <a:extLst>
              <a:ext uri="{FF2B5EF4-FFF2-40B4-BE49-F238E27FC236}">
                <a16:creationId xmlns:a16="http://schemas.microsoft.com/office/drawing/2014/main" id="{E99346EF-9848-764C-807C-AA8283676D66}"/>
              </a:ext>
            </a:extLst>
          </p:cNvPr>
          <p:cNvSpPr>
            <a:spLocks noChangeArrowheads="1"/>
          </p:cNvSpPr>
          <p:nvPr/>
        </p:nvSpPr>
        <p:spPr bwMode="auto">
          <a:xfrm>
            <a:off x="2960969" y="4842753"/>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AK</a:t>
            </a:r>
          </a:p>
        </p:txBody>
      </p:sp>
      <p:sp>
        <p:nvSpPr>
          <p:cNvPr id="117" name="Rectangle 190">
            <a:extLst>
              <a:ext uri="{FF2B5EF4-FFF2-40B4-BE49-F238E27FC236}">
                <a16:creationId xmlns:a16="http://schemas.microsoft.com/office/drawing/2014/main" id="{0E92C987-29F4-7642-AC8C-DB296DD7195F}"/>
              </a:ext>
            </a:extLst>
          </p:cNvPr>
          <p:cNvSpPr>
            <a:spLocks noChangeArrowheads="1"/>
          </p:cNvSpPr>
          <p:nvPr/>
        </p:nvSpPr>
        <p:spPr bwMode="auto">
          <a:xfrm>
            <a:off x="3896681" y="5543755"/>
            <a:ext cx="34267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HI</a:t>
            </a:r>
          </a:p>
        </p:txBody>
      </p:sp>
      <p:sp>
        <p:nvSpPr>
          <p:cNvPr id="118" name="Rectangle 117">
            <a:extLst>
              <a:ext uri="{FF2B5EF4-FFF2-40B4-BE49-F238E27FC236}">
                <a16:creationId xmlns:a16="http://schemas.microsoft.com/office/drawing/2014/main" id="{157051E7-9E6B-C54B-8FB4-BFAE76D1EF7A}"/>
              </a:ext>
            </a:extLst>
          </p:cNvPr>
          <p:cNvSpPr/>
          <p:nvPr/>
        </p:nvSpPr>
        <p:spPr>
          <a:xfrm>
            <a:off x="9263190" y="3140540"/>
            <a:ext cx="180513" cy="184098"/>
          </a:xfrm>
          <a:prstGeom prst="rect">
            <a:avLst/>
          </a:prstGeom>
          <a:solidFill>
            <a:srgbClr val="796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63D79AFC-EDC1-254F-8D72-4EB777AF1E83}"/>
              </a:ext>
            </a:extLst>
          </p:cNvPr>
          <p:cNvSpPr/>
          <p:nvPr/>
        </p:nvSpPr>
        <p:spPr>
          <a:xfrm>
            <a:off x="9263190" y="3642711"/>
            <a:ext cx="180513" cy="184098"/>
          </a:xfrm>
          <a:prstGeom prst="rect">
            <a:avLst/>
          </a:prstGeom>
          <a:solidFill>
            <a:srgbClr val="796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0" name="Rectangle 119">
            <a:extLst>
              <a:ext uri="{FF2B5EF4-FFF2-40B4-BE49-F238E27FC236}">
                <a16:creationId xmlns:a16="http://schemas.microsoft.com/office/drawing/2014/main" id="{75C6D02E-F4A6-E141-BFF8-2560A5551B04}"/>
              </a:ext>
            </a:extLst>
          </p:cNvPr>
          <p:cNvSpPr/>
          <p:nvPr/>
        </p:nvSpPr>
        <p:spPr>
          <a:xfrm>
            <a:off x="9263190" y="3890048"/>
            <a:ext cx="180513" cy="184098"/>
          </a:xfrm>
          <a:prstGeom prst="rect">
            <a:avLst/>
          </a:prstGeom>
          <a:solidFill>
            <a:srgbClr val="ED8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1" name="Rectangle 120">
            <a:extLst>
              <a:ext uri="{FF2B5EF4-FFF2-40B4-BE49-F238E27FC236}">
                <a16:creationId xmlns:a16="http://schemas.microsoft.com/office/drawing/2014/main" id="{CE02B862-176A-B44F-9996-7A0E752D5CDB}"/>
              </a:ext>
            </a:extLst>
          </p:cNvPr>
          <p:cNvSpPr/>
          <p:nvPr/>
        </p:nvSpPr>
        <p:spPr>
          <a:xfrm>
            <a:off x="9263190" y="4152376"/>
            <a:ext cx="180513" cy="184098"/>
          </a:xfrm>
          <a:prstGeom prst="rect">
            <a:avLst/>
          </a:prstGeom>
          <a:solidFill>
            <a:srgbClr val="ED8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2" name="Rectangle 121">
            <a:extLst>
              <a:ext uri="{FF2B5EF4-FFF2-40B4-BE49-F238E27FC236}">
                <a16:creationId xmlns:a16="http://schemas.microsoft.com/office/drawing/2014/main" id="{08B97C00-1321-154B-A2C8-78AFA3CA1854}"/>
              </a:ext>
            </a:extLst>
          </p:cNvPr>
          <p:cNvSpPr/>
          <p:nvPr/>
        </p:nvSpPr>
        <p:spPr>
          <a:xfrm>
            <a:off x="9263190" y="2870717"/>
            <a:ext cx="180513" cy="184098"/>
          </a:xfrm>
          <a:prstGeom prst="rect">
            <a:avLst/>
          </a:prstGeom>
          <a:solidFill>
            <a:srgbClr val="ED8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Rectangle 122">
            <a:extLst>
              <a:ext uri="{FF2B5EF4-FFF2-40B4-BE49-F238E27FC236}">
                <a16:creationId xmlns:a16="http://schemas.microsoft.com/office/drawing/2014/main" id="{07451868-40B3-6140-B3EF-DB03B34EC648}"/>
              </a:ext>
            </a:extLst>
          </p:cNvPr>
          <p:cNvSpPr/>
          <p:nvPr/>
        </p:nvSpPr>
        <p:spPr>
          <a:xfrm>
            <a:off x="9263190" y="2376041"/>
            <a:ext cx="180513" cy="184098"/>
          </a:xfrm>
          <a:prstGeom prst="rect">
            <a:avLst/>
          </a:prstGeom>
          <a:solidFill>
            <a:srgbClr val="ED8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4" name="Rectangle 123">
            <a:extLst>
              <a:ext uri="{FF2B5EF4-FFF2-40B4-BE49-F238E27FC236}">
                <a16:creationId xmlns:a16="http://schemas.microsoft.com/office/drawing/2014/main" id="{59603516-A78A-C942-A31F-4E5A746F4811}"/>
              </a:ext>
            </a:extLst>
          </p:cNvPr>
          <p:cNvSpPr/>
          <p:nvPr/>
        </p:nvSpPr>
        <p:spPr>
          <a:xfrm>
            <a:off x="9263190" y="2113713"/>
            <a:ext cx="180513" cy="184098"/>
          </a:xfrm>
          <a:prstGeom prst="rect">
            <a:avLst/>
          </a:prstGeom>
          <a:solidFill>
            <a:srgbClr val="796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13C4EE4F-9A01-9E42-B026-23C8F09D89BB}"/>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96E65"/>
                </a:solidFill>
                <a:effectLst/>
                <a:uLnTx/>
                <a:uFillTx/>
                <a:latin typeface="Century Gothic" panose="020B0502020202020204" pitchFamily="34" charset="0"/>
                <a:ea typeface="+mn-ea"/>
                <a:cs typeface="+mn-cs"/>
              </a:rPr>
              <a:t>www.ecs.org    |    @EdCommission</a:t>
            </a:r>
            <a:endParaRPr kumimoji="0" lang="en-US" sz="1000" b="0" i="0" u="none" strike="noStrike" kern="1200" cap="none" spc="0" normalizeH="0" baseline="0" noProof="0" dirty="0">
              <a:ln>
                <a:noFill/>
              </a:ln>
              <a:solidFill>
                <a:srgbClr val="796E65"/>
              </a:solidFill>
              <a:effectLst/>
              <a:uLnTx/>
              <a:uFillTx/>
              <a:latin typeface="Century Gothic" panose="020B0502020202020204" pitchFamily="34" charset="0"/>
              <a:ea typeface="+mn-ea"/>
              <a:cs typeface="+mn-cs"/>
            </a:endParaRPr>
          </a:p>
        </p:txBody>
      </p:sp>
      <p:sp>
        <p:nvSpPr>
          <p:cNvPr id="127" name="Freeform 126">
            <a:extLst>
              <a:ext uri="{FF2B5EF4-FFF2-40B4-BE49-F238E27FC236}">
                <a16:creationId xmlns:a16="http://schemas.microsoft.com/office/drawing/2014/main" id="{21735838-4501-6D49-B4F5-7919D126AD01}"/>
              </a:ext>
            </a:extLst>
          </p:cNvPr>
          <p:cNvSpPr/>
          <p:nvPr/>
        </p:nvSpPr>
        <p:spPr>
          <a:xfrm>
            <a:off x="7092308" y="5798088"/>
            <a:ext cx="20874" cy="16699"/>
          </a:xfrm>
          <a:custGeom>
            <a:avLst/>
            <a:gdLst>
              <a:gd name="connsiteX0" fmla="*/ 20626 w 371260"/>
              <a:gd name="connsiteY0" fmla="*/ 8246 h 297004"/>
              <a:gd name="connsiteX1" fmla="*/ 0 w 371260"/>
              <a:gd name="connsiteY1" fmla="*/ 138874 h 297004"/>
              <a:gd name="connsiteX2" fmla="*/ 55002 w 371260"/>
              <a:gd name="connsiteY2" fmla="*/ 159500 h 297004"/>
              <a:gd name="connsiteX3" fmla="*/ 68752 w 371260"/>
              <a:gd name="connsiteY3" fmla="*/ 180126 h 297004"/>
              <a:gd name="connsiteX4" fmla="*/ 82503 w 371260"/>
              <a:gd name="connsiteY4" fmla="*/ 193876 h 297004"/>
              <a:gd name="connsiteX5" fmla="*/ 116879 w 371260"/>
              <a:gd name="connsiteY5" fmla="*/ 235127 h 297004"/>
              <a:gd name="connsiteX6" fmla="*/ 137504 w 371260"/>
              <a:gd name="connsiteY6" fmla="*/ 242002 h 297004"/>
              <a:gd name="connsiteX7" fmla="*/ 185630 w 371260"/>
              <a:gd name="connsiteY7" fmla="*/ 283253 h 297004"/>
              <a:gd name="connsiteX8" fmla="*/ 226882 w 371260"/>
              <a:gd name="connsiteY8" fmla="*/ 297004 h 297004"/>
              <a:gd name="connsiteX9" fmla="*/ 247507 w 371260"/>
              <a:gd name="connsiteY9" fmla="*/ 290129 h 297004"/>
              <a:gd name="connsiteX10" fmla="*/ 268133 w 371260"/>
              <a:gd name="connsiteY10" fmla="*/ 255753 h 297004"/>
              <a:gd name="connsiteX11" fmla="*/ 281883 w 371260"/>
              <a:gd name="connsiteY11" fmla="*/ 235127 h 297004"/>
              <a:gd name="connsiteX12" fmla="*/ 295633 w 371260"/>
              <a:gd name="connsiteY12" fmla="*/ 180126 h 297004"/>
              <a:gd name="connsiteX13" fmla="*/ 309384 w 371260"/>
              <a:gd name="connsiteY13" fmla="*/ 138874 h 297004"/>
              <a:gd name="connsiteX14" fmla="*/ 350635 w 371260"/>
              <a:gd name="connsiteY14" fmla="*/ 118249 h 297004"/>
              <a:gd name="connsiteX15" fmla="*/ 371260 w 371260"/>
              <a:gd name="connsiteY15" fmla="*/ 76998 h 297004"/>
              <a:gd name="connsiteX16" fmla="*/ 364385 w 371260"/>
              <a:gd name="connsiteY16" fmla="*/ 49497 h 297004"/>
              <a:gd name="connsiteX17" fmla="*/ 343760 w 371260"/>
              <a:gd name="connsiteY17" fmla="*/ 28871 h 297004"/>
              <a:gd name="connsiteX18" fmla="*/ 302509 w 371260"/>
              <a:gd name="connsiteY18" fmla="*/ 15121 h 297004"/>
              <a:gd name="connsiteX19" fmla="*/ 247507 w 371260"/>
              <a:gd name="connsiteY19" fmla="*/ 21996 h 297004"/>
              <a:gd name="connsiteX20" fmla="*/ 199381 w 371260"/>
              <a:gd name="connsiteY20" fmla="*/ 15121 h 297004"/>
              <a:gd name="connsiteX21" fmla="*/ 110003 w 371260"/>
              <a:gd name="connsiteY21" fmla="*/ 8246 h 297004"/>
              <a:gd name="connsiteX22" fmla="*/ 20626 w 371260"/>
              <a:gd name="connsiteY22" fmla="*/ 8246 h 29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1260" h="297004">
                <a:moveTo>
                  <a:pt x="20626" y="8246"/>
                </a:moveTo>
                <a:cubicBezTo>
                  <a:pt x="2292" y="30017"/>
                  <a:pt x="6875" y="95331"/>
                  <a:pt x="0" y="138874"/>
                </a:cubicBezTo>
                <a:cubicBezTo>
                  <a:pt x="18334" y="145749"/>
                  <a:pt x="38212" y="149426"/>
                  <a:pt x="55002" y="159500"/>
                </a:cubicBezTo>
                <a:cubicBezTo>
                  <a:pt x="62087" y="163751"/>
                  <a:pt x="63590" y="173674"/>
                  <a:pt x="68752" y="180126"/>
                </a:cubicBezTo>
                <a:cubicBezTo>
                  <a:pt x="72801" y="185188"/>
                  <a:pt x="78454" y="188814"/>
                  <a:pt x="82503" y="193876"/>
                </a:cubicBezTo>
                <a:cubicBezTo>
                  <a:pt x="97000" y="211998"/>
                  <a:pt x="95877" y="221126"/>
                  <a:pt x="116879" y="235127"/>
                </a:cubicBezTo>
                <a:cubicBezTo>
                  <a:pt x="122909" y="239147"/>
                  <a:pt x="130629" y="239710"/>
                  <a:pt x="137504" y="242002"/>
                </a:cubicBezTo>
                <a:cubicBezTo>
                  <a:pt x="151134" y="255632"/>
                  <a:pt x="166783" y="274876"/>
                  <a:pt x="185630" y="283253"/>
                </a:cubicBezTo>
                <a:cubicBezTo>
                  <a:pt x="198875" y="289140"/>
                  <a:pt x="226882" y="297004"/>
                  <a:pt x="226882" y="297004"/>
                </a:cubicBezTo>
                <a:cubicBezTo>
                  <a:pt x="233757" y="294712"/>
                  <a:pt x="241293" y="293858"/>
                  <a:pt x="247507" y="290129"/>
                </a:cubicBezTo>
                <a:cubicBezTo>
                  <a:pt x="266689" y="278619"/>
                  <a:pt x="258863" y="274292"/>
                  <a:pt x="268133" y="255753"/>
                </a:cubicBezTo>
                <a:cubicBezTo>
                  <a:pt x="271828" y="248362"/>
                  <a:pt x="277300" y="242002"/>
                  <a:pt x="281883" y="235127"/>
                </a:cubicBezTo>
                <a:cubicBezTo>
                  <a:pt x="286466" y="216793"/>
                  <a:pt x="289657" y="198054"/>
                  <a:pt x="295633" y="180126"/>
                </a:cubicBezTo>
                <a:cubicBezTo>
                  <a:pt x="300217" y="166375"/>
                  <a:pt x="295633" y="143458"/>
                  <a:pt x="309384" y="138874"/>
                </a:cubicBezTo>
                <a:cubicBezTo>
                  <a:pt x="337848" y="129386"/>
                  <a:pt x="323979" y="136019"/>
                  <a:pt x="350635" y="118249"/>
                </a:cubicBezTo>
                <a:cubicBezTo>
                  <a:pt x="357586" y="107821"/>
                  <a:pt x="371260" y="91229"/>
                  <a:pt x="371260" y="76998"/>
                </a:cubicBezTo>
                <a:cubicBezTo>
                  <a:pt x="371260" y="67549"/>
                  <a:pt x="369073" y="57701"/>
                  <a:pt x="364385" y="49497"/>
                </a:cubicBezTo>
                <a:cubicBezTo>
                  <a:pt x="359561" y="41055"/>
                  <a:pt x="352259" y="33593"/>
                  <a:pt x="343760" y="28871"/>
                </a:cubicBezTo>
                <a:cubicBezTo>
                  <a:pt x="331090" y="21832"/>
                  <a:pt x="302509" y="15121"/>
                  <a:pt x="302509" y="15121"/>
                </a:cubicBezTo>
                <a:cubicBezTo>
                  <a:pt x="284175" y="17413"/>
                  <a:pt x="265984" y="21996"/>
                  <a:pt x="247507" y="21996"/>
                </a:cubicBezTo>
                <a:cubicBezTo>
                  <a:pt x="231302" y="21996"/>
                  <a:pt x="215505" y="16733"/>
                  <a:pt x="199381" y="15121"/>
                </a:cubicBezTo>
                <a:cubicBezTo>
                  <a:pt x="169649" y="12148"/>
                  <a:pt x="139796" y="10538"/>
                  <a:pt x="110003" y="8246"/>
                </a:cubicBezTo>
                <a:cubicBezTo>
                  <a:pt x="29811" y="15536"/>
                  <a:pt x="38960" y="-13525"/>
                  <a:pt x="20626" y="8246"/>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Freeform 127">
            <a:extLst>
              <a:ext uri="{FF2B5EF4-FFF2-40B4-BE49-F238E27FC236}">
                <a16:creationId xmlns:a16="http://schemas.microsoft.com/office/drawing/2014/main" id="{7DCF1A8E-3959-4B4F-97F4-936E32B8C5F4}"/>
              </a:ext>
            </a:extLst>
          </p:cNvPr>
          <p:cNvSpPr/>
          <p:nvPr/>
        </p:nvSpPr>
        <p:spPr>
          <a:xfrm>
            <a:off x="7671649" y="5785022"/>
            <a:ext cx="72812" cy="19752"/>
          </a:xfrm>
          <a:custGeom>
            <a:avLst/>
            <a:gdLst>
              <a:gd name="connsiteX0" fmla="*/ 111791 w 1295035"/>
              <a:gd name="connsiteY0" fmla="*/ 213131 h 351306"/>
              <a:gd name="connsiteX1" fmla="*/ 111791 w 1295035"/>
              <a:gd name="connsiteY1" fmla="*/ 213131 h 351306"/>
              <a:gd name="connsiteX2" fmla="*/ 43039 w 1295035"/>
              <a:gd name="connsiteY2" fmla="*/ 220006 h 351306"/>
              <a:gd name="connsiteX3" fmla="*/ 1788 w 1295035"/>
              <a:gd name="connsiteY3" fmla="*/ 226882 h 351306"/>
              <a:gd name="connsiteX4" fmla="*/ 8663 w 1295035"/>
              <a:gd name="connsiteY4" fmla="*/ 247507 h 351306"/>
              <a:gd name="connsiteX5" fmla="*/ 22414 w 1295035"/>
              <a:gd name="connsiteY5" fmla="*/ 268133 h 351306"/>
              <a:gd name="connsiteX6" fmla="*/ 43039 w 1295035"/>
              <a:gd name="connsiteY6" fmla="*/ 275008 h 351306"/>
              <a:gd name="connsiteX7" fmla="*/ 63665 w 1295035"/>
              <a:gd name="connsiteY7" fmla="*/ 288758 h 351306"/>
              <a:gd name="connsiteX8" fmla="*/ 104916 w 1295035"/>
              <a:gd name="connsiteY8" fmla="*/ 302509 h 351306"/>
              <a:gd name="connsiteX9" fmla="*/ 125541 w 1295035"/>
              <a:gd name="connsiteY9" fmla="*/ 316259 h 351306"/>
              <a:gd name="connsiteX10" fmla="*/ 194293 w 1295035"/>
              <a:gd name="connsiteY10" fmla="*/ 336885 h 351306"/>
              <a:gd name="connsiteX11" fmla="*/ 269920 w 1295035"/>
              <a:gd name="connsiteY11" fmla="*/ 330009 h 351306"/>
              <a:gd name="connsiteX12" fmla="*/ 311172 w 1295035"/>
              <a:gd name="connsiteY12" fmla="*/ 330009 h 351306"/>
              <a:gd name="connsiteX13" fmla="*/ 331797 w 1295035"/>
              <a:gd name="connsiteY13" fmla="*/ 343760 h 351306"/>
              <a:gd name="connsiteX14" fmla="*/ 414299 w 1295035"/>
              <a:gd name="connsiteY14" fmla="*/ 343760 h 351306"/>
              <a:gd name="connsiteX15" fmla="*/ 428050 w 1295035"/>
              <a:gd name="connsiteY15" fmla="*/ 330009 h 351306"/>
              <a:gd name="connsiteX16" fmla="*/ 448675 w 1295035"/>
              <a:gd name="connsiteY16" fmla="*/ 323134 h 351306"/>
              <a:gd name="connsiteX17" fmla="*/ 517427 w 1295035"/>
              <a:gd name="connsiteY17" fmla="*/ 309384 h 351306"/>
              <a:gd name="connsiteX18" fmla="*/ 544928 w 1295035"/>
              <a:gd name="connsiteY18" fmla="*/ 302509 h 351306"/>
              <a:gd name="connsiteX19" fmla="*/ 606805 w 1295035"/>
              <a:gd name="connsiteY19" fmla="*/ 281883 h 351306"/>
              <a:gd name="connsiteX20" fmla="*/ 648056 w 1295035"/>
              <a:gd name="connsiteY20" fmla="*/ 268133 h 351306"/>
              <a:gd name="connsiteX21" fmla="*/ 730558 w 1295035"/>
              <a:gd name="connsiteY21" fmla="*/ 254382 h 351306"/>
              <a:gd name="connsiteX22" fmla="*/ 771809 w 1295035"/>
              <a:gd name="connsiteY22" fmla="*/ 247507 h 351306"/>
              <a:gd name="connsiteX23" fmla="*/ 813060 w 1295035"/>
              <a:gd name="connsiteY23" fmla="*/ 233757 h 351306"/>
              <a:gd name="connsiteX24" fmla="*/ 874937 w 1295035"/>
              <a:gd name="connsiteY24" fmla="*/ 213131 h 351306"/>
              <a:gd name="connsiteX25" fmla="*/ 916188 w 1295035"/>
              <a:gd name="connsiteY25" fmla="*/ 199381 h 351306"/>
              <a:gd name="connsiteX26" fmla="*/ 936814 w 1295035"/>
              <a:gd name="connsiteY26" fmla="*/ 192506 h 351306"/>
              <a:gd name="connsiteX27" fmla="*/ 978065 w 1295035"/>
              <a:gd name="connsiteY27" fmla="*/ 206256 h 351306"/>
              <a:gd name="connsiteX28" fmla="*/ 991815 w 1295035"/>
              <a:gd name="connsiteY28" fmla="*/ 226882 h 351306"/>
              <a:gd name="connsiteX29" fmla="*/ 1033066 w 1295035"/>
              <a:gd name="connsiteY29" fmla="*/ 240632 h 351306"/>
              <a:gd name="connsiteX30" fmla="*/ 1060567 w 1295035"/>
              <a:gd name="connsiteY30" fmla="*/ 192506 h 351306"/>
              <a:gd name="connsiteX31" fmla="*/ 1108693 w 1295035"/>
              <a:gd name="connsiteY31" fmla="*/ 158130 h 351306"/>
              <a:gd name="connsiteX32" fmla="*/ 1129319 w 1295035"/>
              <a:gd name="connsiteY32" fmla="*/ 144379 h 351306"/>
              <a:gd name="connsiteX33" fmla="*/ 1156820 w 1295035"/>
              <a:gd name="connsiteY33" fmla="*/ 137504 h 351306"/>
              <a:gd name="connsiteX34" fmla="*/ 1266823 w 1295035"/>
              <a:gd name="connsiteY34" fmla="*/ 123754 h 351306"/>
              <a:gd name="connsiteX35" fmla="*/ 1294323 w 1295035"/>
              <a:gd name="connsiteY35" fmla="*/ 116879 h 351306"/>
              <a:gd name="connsiteX36" fmla="*/ 1280573 w 1295035"/>
              <a:gd name="connsiteY36" fmla="*/ 96253 h 351306"/>
              <a:gd name="connsiteX37" fmla="*/ 1259947 w 1295035"/>
              <a:gd name="connsiteY37" fmla="*/ 82503 h 351306"/>
              <a:gd name="connsiteX38" fmla="*/ 1191196 w 1295035"/>
              <a:gd name="connsiteY38" fmla="*/ 61877 h 351306"/>
              <a:gd name="connsiteX39" fmla="*/ 943689 w 1295035"/>
              <a:gd name="connsiteY39" fmla="*/ 61877 h 351306"/>
              <a:gd name="connsiteX40" fmla="*/ 902438 w 1295035"/>
              <a:gd name="connsiteY40" fmla="*/ 48127 h 351306"/>
              <a:gd name="connsiteX41" fmla="*/ 861187 w 1295035"/>
              <a:gd name="connsiteY41" fmla="*/ 27501 h 351306"/>
              <a:gd name="connsiteX42" fmla="*/ 819935 w 1295035"/>
              <a:gd name="connsiteY42" fmla="*/ 13751 h 351306"/>
              <a:gd name="connsiteX43" fmla="*/ 799310 w 1295035"/>
              <a:gd name="connsiteY43" fmla="*/ 6876 h 351306"/>
              <a:gd name="connsiteX44" fmla="*/ 778684 w 1295035"/>
              <a:gd name="connsiteY44" fmla="*/ 0 h 351306"/>
              <a:gd name="connsiteX45" fmla="*/ 723683 w 1295035"/>
              <a:gd name="connsiteY45" fmla="*/ 6876 h 351306"/>
              <a:gd name="connsiteX46" fmla="*/ 613680 w 1295035"/>
              <a:gd name="connsiteY46" fmla="*/ 20626 h 351306"/>
              <a:gd name="connsiteX47" fmla="*/ 551803 w 1295035"/>
              <a:gd name="connsiteY47" fmla="*/ 34376 h 351306"/>
              <a:gd name="connsiteX48" fmla="*/ 510552 w 1295035"/>
              <a:gd name="connsiteY48" fmla="*/ 41251 h 351306"/>
              <a:gd name="connsiteX49" fmla="*/ 489926 w 1295035"/>
              <a:gd name="connsiteY49" fmla="*/ 48127 h 351306"/>
              <a:gd name="connsiteX50" fmla="*/ 441800 w 1295035"/>
              <a:gd name="connsiteY50" fmla="*/ 61877 h 351306"/>
              <a:gd name="connsiteX51" fmla="*/ 428050 w 1295035"/>
              <a:gd name="connsiteY51" fmla="*/ 82503 h 351306"/>
              <a:gd name="connsiteX52" fmla="*/ 407424 w 1295035"/>
              <a:gd name="connsiteY52" fmla="*/ 89378 h 351306"/>
              <a:gd name="connsiteX53" fmla="*/ 386799 w 1295035"/>
              <a:gd name="connsiteY53" fmla="*/ 103128 h 351306"/>
              <a:gd name="connsiteX54" fmla="*/ 373048 w 1295035"/>
              <a:gd name="connsiteY54" fmla="*/ 116879 h 351306"/>
              <a:gd name="connsiteX55" fmla="*/ 352423 w 1295035"/>
              <a:gd name="connsiteY55" fmla="*/ 130629 h 351306"/>
              <a:gd name="connsiteX56" fmla="*/ 318047 w 1295035"/>
              <a:gd name="connsiteY56" fmla="*/ 158130 h 351306"/>
              <a:gd name="connsiteX57" fmla="*/ 276796 w 1295035"/>
              <a:gd name="connsiteY57" fmla="*/ 171880 h 351306"/>
              <a:gd name="connsiteX58" fmla="*/ 256170 w 1295035"/>
              <a:gd name="connsiteY58" fmla="*/ 178755 h 351306"/>
              <a:gd name="connsiteX59" fmla="*/ 187418 w 1295035"/>
              <a:gd name="connsiteY59" fmla="*/ 192506 h 351306"/>
              <a:gd name="connsiteX60" fmla="*/ 111791 w 1295035"/>
              <a:gd name="connsiteY60" fmla="*/ 213131 h 35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95035" h="351306">
                <a:moveTo>
                  <a:pt x="111791" y="213131"/>
                </a:moveTo>
                <a:lnTo>
                  <a:pt x="111791" y="213131"/>
                </a:lnTo>
                <a:cubicBezTo>
                  <a:pt x="88874" y="215423"/>
                  <a:pt x="65893" y="217149"/>
                  <a:pt x="43039" y="220006"/>
                </a:cubicBezTo>
                <a:cubicBezTo>
                  <a:pt x="29207" y="221735"/>
                  <a:pt x="12673" y="218174"/>
                  <a:pt x="1788" y="226882"/>
                </a:cubicBezTo>
                <a:cubicBezTo>
                  <a:pt x="-3871" y="231409"/>
                  <a:pt x="5422" y="241025"/>
                  <a:pt x="8663" y="247507"/>
                </a:cubicBezTo>
                <a:cubicBezTo>
                  <a:pt x="12358" y="254898"/>
                  <a:pt x="15962" y="262971"/>
                  <a:pt x="22414" y="268133"/>
                </a:cubicBezTo>
                <a:cubicBezTo>
                  <a:pt x="28073" y="272660"/>
                  <a:pt x="36557" y="271767"/>
                  <a:pt x="43039" y="275008"/>
                </a:cubicBezTo>
                <a:cubicBezTo>
                  <a:pt x="50430" y="278703"/>
                  <a:pt x="56114" y="285402"/>
                  <a:pt x="63665" y="288758"/>
                </a:cubicBezTo>
                <a:cubicBezTo>
                  <a:pt x="76910" y="294645"/>
                  <a:pt x="92856" y="294469"/>
                  <a:pt x="104916" y="302509"/>
                </a:cubicBezTo>
                <a:cubicBezTo>
                  <a:pt x="111791" y="307092"/>
                  <a:pt x="117990" y="312903"/>
                  <a:pt x="125541" y="316259"/>
                </a:cubicBezTo>
                <a:cubicBezTo>
                  <a:pt x="147054" y="325820"/>
                  <a:pt x="171443" y="331172"/>
                  <a:pt x="194293" y="336885"/>
                </a:cubicBezTo>
                <a:cubicBezTo>
                  <a:pt x="219502" y="334593"/>
                  <a:pt x="244861" y="333589"/>
                  <a:pt x="269920" y="330009"/>
                </a:cubicBezTo>
                <a:cubicBezTo>
                  <a:pt x="308421" y="324509"/>
                  <a:pt x="272671" y="317176"/>
                  <a:pt x="311172" y="330009"/>
                </a:cubicBezTo>
                <a:cubicBezTo>
                  <a:pt x="318047" y="334593"/>
                  <a:pt x="324406" y="340065"/>
                  <a:pt x="331797" y="343760"/>
                </a:cubicBezTo>
                <a:cubicBezTo>
                  <a:pt x="361114" y="358419"/>
                  <a:pt x="376708" y="347937"/>
                  <a:pt x="414299" y="343760"/>
                </a:cubicBezTo>
                <a:cubicBezTo>
                  <a:pt x="418883" y="339176"/>
                  <a:pt x="422492" y="333344"/>
                  <a:pt x="428050" y="330009"/>
                </a:cubicBezTo>
                <a:cubicBezTo>
                  <a:pt x="434264" y="326280"/>
                  <a:pt x="441614" y="324763"/>
                  <a:pt x="448675" y="323134"/>
                </a:cubicBezTo>
                <a:cubicBezTo>
                  <a:pt x="471448" y="317879"/>
                  <a:pt x="494754" y="315052"/>
                  <a:pt x="517427" y="309384"/>
                </a:cubicBezTo>
                <a:cubicBezTo>
                  <a:pt x="526594" y="307092"/>
                  <a:pt x="535877" y="305224"/>
                  <a:pt x="544928" y="302509"/>
                </a:cubicBezTo>
                <a:cubicBezTo>
                  <a:pt x="565752" y="296262"/>
                  <a:pt x="586179" y="288758"/>
                  <a:pt x="606805" y="281883"/>
                </a:cubicBezTo>
                <a:lnTo>
                  <a:pt x="648056" y="268133"/>
                </a:lnTo>
                <a:cubicBezTo>
                  <a:pt x="771662" y="252680"/>
                  <a:pt x="654842" y="269525"/>
                  <a:pt x="730558" y="254382"/>
                </a:cubicBezTo>
                <a:cubicBezTo>
                  <a:pt x="744227" y="251648"/>
                  <a:pt x="758285" y="250888"/>
                  <a:pt x="771809" y="247507"/>
                </a:cubicBezTo>
                <a:cubicBezTo>
                  <a:pt x="785870" y="243992"/>
                  <a:pt x="799310" y="238340"/>
                  <a:pt x="813060" y="233757"/>
                </a:cubicBezTo>
                <a:lnTo>
                  <a:pt x="874937" y="213131"/>
                </a:lnTo>
                <a:lnTo>
                  <a:pt x="916188" y="199381"/>
                </a:lnTo>
                <a:lnTo>
                  <a:pt x="936814" y="192506"/>
                </a:lnTo>
                <a:cubicBezTo>
                  <a:pt x="950564" y="197089"/>
                  <a:pt x="970025" y="194196"/>
                  <a:pt x="978065" y="206256"/>
                </a:cubicBezTo>
                <a:cubicBezTo>
                  <a:pt x="982648" y="213131"/>
                  <a:pt x="984808" y="222503"/>
                  <a:pt x="991815" y="226882"/>
                </a:cubicBezTo>
                <a:cubicBezTo>
                  <a:pt x="1004106" y="234564"/>
                  <a:pt x="1033066" y="240632"/>
                  <a:pt x="1033066" y="240632"/>
                </a:cubicBezTo>
                <a:cubicBezTo>
                  <a:pt x="1080377" y="209093"/>
                  <a:pt x="1028084" y="250975"/>
                  <a:pt x="1060567" y="192506"/>
                </a:cubicBezTo>
                <a:cubicBezTo>
                  <a:pt x="1075397" y="165813"/>
                  <a:pt x="1085717" y="165789"/>
                  <a:pt x="1108693" y="158130"/>
                </a:cubicBezTo>
                <a:cubicBezTo>
                  <a:pt x="1115568" y="153546"/>
                  <a:pt x="1121724" y="147634"/>
                  <a:pt x="1129319" y="144379"/>
                </a:cubicBezTo>
                <a:cubicBezTo>
                  <a:pt x="1138004" y="140657"/>
                  <a:pt x="1147734" y="140100"/>
                  <a:pt x="1156820" y="137504"/>
                </a:cubicBezTo>
                <a:cubicBezTo>
                  <a:pt x="1216963" y="120321"/>
                  <a:pt x="1124160" y="134728"/>
                  <a:pt x="1266823" y="123754"/>
                </a:cubicBezTo>
                <a:cubicBezTo>
                  <a:pt x="1275990" y="121462"/>
                  <a:pt x="1290097" y="125330"/>
                  <a:pt x="1294323" y="116879"/>
                </a:cubicBezTo>
                <a:cubicBezTo>
                  <a:pt x="1298018" y="109488"/>
                  <a:pt x="1286416" y="102096"/>
                  <a:pt x="1280573" y="96253"/>
                </a:cubicBezTo>
                <a:cubicBezTo>
                  <a:pt x="1274730" y="90410"/>
                  <a:pt x="1267498" y="85859"/>
                  <a:pt x="1259947" y="82503"/>
                </a:cubicBezTo>
                <a:cubicBezTo>
                  <a:pt x="1238422" y="72936"/>
                  <a:pt x="1214054" y="67592"/>
                  <a:pt x="1191196" y="61877"/>
                </a:cubicBezTo>
                <a:cubicBezTo>
                  <a:pt x="1093539" y="81408"/>
                  <a:pt x="1129450" y="76938"/>
                  <a:pt x="943689" y="61877"/>
                </a:cubicBezTo>
                <a:cubicBezTo>
                  <a:pt x="929242" y="60706"/>
                  <a:pt x="916188" y="52710"/>
                  <a:pt x="902438" y="48127"/>
                </a:cubicBezTo>
                <a:cubicBezTo>
                  <a:pt x="827210" y="23051"/>
                  <a:pt x="941157" y="63042"/>
                  <a:pt x="861187" y="27501"/>
                </a:cubicBezTo>
                <a:cubicBezTo>
                  <a:pt x="847942" y="21614"/>
                  <a:pt x="833686" y="18334"/>
                  <a:pt x="819935" y="13751"/>
                </a:cubicBezTo>
                <a:lnTo>
                  <a:pt x="799310" y="6876"/>
                </a:lnTo>
                <a:lnTo>
                  <a:pt x="778684" y="0"/>
                </a:lnTo>
                <a:lnTo>
                  <a:pt x="723683" y="6876"/>
                </a:lnTo>
                <a:cubicBezTo>
                  <a:pt x="678007" y="12250"/>
                  <a:pt x="657123" y="13386"/>
                  <a:pt x="613680" y="20626"/>
                </a:cubicBezTo>
                <a:cubicBezTo>
                  <a:pt x="541636" y="32633"/>
                  <a:pt x="613607" y="22015"/>
                  <a:pt x="551803" y="34376"/>
                </a:cubicBezTo>
                <a:cubicBezTo>
                  <a:pt x="538134" y="37110"/>
                  <a:pt x="524302" y="38959"/>
                  <a:pt x="510552" y="41251"/>
                </a:cubicBezTo>
                <a:cubicBezTo>
                  <a:pt x="503677" y="43543"/>
                  <a:pt x="496894" y="46136"/>
                  <a:pt x="489926" y="48127"/>
                </a:cubicBezTo>
                <a:cubicBezTo>
                  <a:pt x="429469" y="65401"/>
                  <a:pt x="491275" y="45386"/>
                  <a:pt x="441800" y="61877"/>
                </a:cubicBezTo>
                <a:cubicBezTo>
                  <a:pt x="437217" y="68752"/>
                  <a:pt x="434502" y="77341"/>
                  <a:pt x="428050" y="82503"/>
                </a:cubicBezTo>
                <a:cubicBezTo>
                  <a:pt x="422391" y="87030"/>
                  <a:pt x="413906" y="86137"/>
                  <a:pt x="407424" y="89378"/>
                </a:cubicBezTo>
                <a:cubicBezTo>
                  <a:pt x="400034" y="93073"/>
                  <a:pt x="393251" y="97966"/>
                  <a:pt x="386799" y="103128"/>
                </a:cubicBezTo>
                <a:cubicBezTo>
                  <a:pt x="381737" y="107177"/>
                  <a:pt x="378110" y="112830"/>
                  <a:pt x="373048" y="116879"/>
                </a:cubicBezTo>
                <a:cubicBezTo>
                  <a:pt x="366596" y="122041"/>
                  <a:pt x="358875" y="125467"/>
                  <a:pt x="352423" y="130629"/>
                </a:cubicBezTo>
                <a:cubicBezTo>
                  <a:pt x="334569" y="144912"/>
                  <a:pt x="341847" y="147552"/>
                  <a:pt x="318047" y="158130"/>
                </a:cubicBezTo>
                <a:cubicBezTo>
                  <a:pt x="304802" y="164017"/>
                  <a:pt x="290546" y="167297"/>
                  <a:pt x="276796" y="171880"/>
                </a:cubicBezTo>
                <a:cubicBezTo>
                  <a:pt x="269921" y="174172"/>
                  <a:pt x="263276" y="177334"/>
                  <a:pt x="256170" y="178755"/>
                </a:cubicBezTo>
                <a:cubicBezTo>
                  <a:pt x="233253" y="183339"/>
                  <a:pt x="209590" y="185115"/>
                  <a:pt x="187418" y="192506"/>
                </a:cubicBezTo>
                <a:cubicBezTo>
                  <a:pt x="162445" y="200830"/>
                  <a:pt x="124395" y="209694"/>
                  <a:pt x="111791" y="213131"/>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Freeform 128">
            <a:extLst>
              <a:ext uri="{FF2B5EF4-FFF2-40B4-BE49-F238E27FC236}">
                <a16:creationId xmlns:a16="http://schemas.microsoft.com/office/drawing/2014/main" id="{FE5F4DCB-588F-F341-98FF-7886F515B742}"/>
              </a:ext>
            </a:extLst>
          </p:cNvPr>
          <p:cNvSpPr/>
          <p:nvPr/>
        </p:nvSpPr>
        <p:spPr>
          <a:xfrm>
            <a:off x="7732438" y="5739796"/>
            <a:ext cx="18941" cy="13916"/>
          </a:xfrm>
          <a:custGeom>
            <a:avLst/>
            <a:gdLst>
              <a:gd name="connsiteX0" fmla="*/ 0 w 336884"/>
              <a:gd name="connsiteY0" fmla="*/ 0 h 247507"/>
              <a:gd name="connsiteX1" fmla="*/ 0 w 336884"/>
              <a:gd name="connsiteY1" fmla="*/ 0 h 247507"/>
              <a:gd name="connsiteX2" fmla="*/ 185630 w 336884"/>
              <a:gd name="connsiteY2" fmla="*/ 165005 h 247507"/>
              <a:gd name="connsiteX3" fmla="*/ 192505 w 336884"/>
              <a:gd name="connsiteY3" fmla="*/ 185630 h 247507"/>
              <a:gd name="connsiteX4" fmla="*/ 206255 w 336884"/>
              <a:gd name="connsiteY4" fmla="*/ 199381 h 247507"/>
              <a:gd name="connsiteX5" fmla="*/ 240631 w 336884"/>
              <a:gd name="connsiteY5" fmla="*/ 247507 h 247507"/>
              <a:gd name="connsiteX6" fmla="*/ 226881 w 336884"/>
              <a:gd name="connsiteY6" fmla="*/ 165005 h 247507"/>
              <a:gd name="connsiteX7" fmla="*/ 213130 w 336884"/>
              <a:gd name="connsiteY7" fmla="*/ 151254 h 247507"/>
              <a:gd name="connsiteX8" fmla="*/ 220006 w 336884"/>
              <a:gd name="connsiteY8" fmla="*/ 130629 h 247507"/>
              <a:gd name="connsiteX9" fmla="*/ 261257 w 336884"/>
              <a:gd name="connsiteY9" fmla="*/ 151254 h 247507"/>
              <a:gd name="connsiteX10" fmla="*/ 275007 w 336884"/>
              <a:gd name="connsiteY10" fmla="*/ 171880 h 247507"/>
              <a:gd name="connsiteX11" fmla="*/ 295633 w 336884"/>
              <a:gd name="connsiteY11" fmla="*/ 178755 h 247507"/>
              <a:gd name="connsiteX12" fmla="*/ 330009 w 336884"/>
              <a:gd name="connsiteY12" fmla="*/ 158130 h 247507"/>
              <a:gd name="connsiteX13" fmla="*/ 336884 w 336884"/>
              <a:gd name="connsiteY13" fmla="*/ 137504 h 247507"/>
              <a:gd name="connsiteX14" fmla="*/ 309383 w 336884"/>
              <a:gd name="connsiteY14" fmla="*/ 96253 h 247507"/>
              <a:gd name="connsiteX15" fmla="*/ 288758 w 336884"/>
              <a:gd name="connsiteY15" fmla="*/ 89378 h 247507"/>
              <a:gd name="connsiteX16" fmla="*/ 275007 w 336884"/>
              <a:gd name="connsiteY16" fmla="*/ 75627 h 247507"/>
              <a:gd name="connsiteX17" fmla="*/ 206255 w 336884"/>
              <a:gd name="connsiteY17" fmla="*/ 55002 h 247507"/>
              <a:gd name="connsiteX18" fmla="*/ 130628 w 336884"/>
              <a:gd name="connsiteY18" fmla="*/ 34376 h 247507"/>
              <a:gd name="connsiteX19" fmla="*/ 55001 w 336884"/>
              <a:gd name="connsiteY19" fmla="*/ 27501 h 247507"/>
              <a:gd name="connsiteX20" fmla="*/ 0 w 336884"/>
              <a:gd name="connsiteY20" fmla="*/ 0 h 24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884" h="247507">
                <a:moveTo>
                  <a:pt x="0" y="0"/>
                </a:moveTo>
                <a:lnTo>
                  <a:pt x="0" y="0"/>
                </a:lnTo>
                <a:cubicBezTo>
                  <a:pt x="61877" y="55002"/>
                  <a:pt x="126035" y="107539"/>
                  <a:pt x="185630" y="165005"/>
                </a:cubicBezTo>
                <a:cubicBezTo>
                  <a:pt x="190847" y="170035"/>
                  <a:pt x="188777" y="179416"/>
                  <a:pt x="192505" y="185630"/>
                </a:cubicBezTo>
                <a:cubicBezTo>
                  <a:pt x="195840" y="191188"/>
                  <a:pt x="202105" y="194401"/>
                  <a:pt x="206255" y="199381"/>
                </a:cubicBezTo>
                <a:cubicBezTo>
                  <a:pt x="220471" y="216440"/>
                  <a:pt x="228722" y="229644"/>
                  <a:pt x="240631" y="247507"/>
                </a:cubicBezTo>
                <a:cubicBezTo>
                  <a:pt x="239952" y="241396"/>
                  <a:pt x="237875" y="183329"/>
                  <a:pt x="226881" y="165005"/>
                </a:cubicBezTo>
                <a:cubicBezTo>
                  <a:pt x="223546" y="159447"/>
                  <a:pt x="217714" y="155838"/>
                  <a:pt x="213130" y="151254"/>
                </a:cubicBezTo>
                <a:cubicBezTo>
                  <a:pt x="215422" y="144379"/>
                  <a:pt x="213277" y="133320"/>
                  <a:pt x="220006" y="130629"/>
                </a:cubicBezTo>
                <a:cubicBezTo>
                  <a:pt x="235970" y="124244"/>
                  <a:pt x="253052" y="140998"/>
                  <a:pt x="261257" y="151254"/>
                </a:cubicBezTo>
                <a:cubicBezTo>
                  <a:pt x="266419" y="157706"/>
                  <a:pt x="268555" y="166718"/>
                  <a:pt x="275007" y="171880"/>
                </a:cubicBezTo>
                <a:cubicBezTo>
                  <a:pt x="280666" y="176407"/>
                  <a:pt x="288758" y="176463"/>
                  <a:pt x="295633" y="178755"/>
                </a:cubicBezTo>
                <a:cubicBezTo>
                  <a:pt x="311855" y="173348"/>
                  <a:pt x="320572" y="173858"/>
                  <a:pt x="330009" y="158130"/>
                </a:cubicBezTo>
                <a:cubicBezTo>
                  <a:pt x="333738" y="151916"/>
                  <a:pt x="334592" y="144379"/>
                  <a:pt x="336884" y="137504"/>
                </a:cubicBezTo>
                <a:cubicBezTo>
                  <a:pt x="329676" y="115880"/>
                  <a:pt x="331455" y="110968"/>
                  <a:pt x="309383" y="96253"/>
                </a:cubicBezTo>
                <a:cubicBezTo>
                  <a:pt x="303353" y="92233"/>
                  <a:pt x="295633" y="91670"/>
                  <a:pt x="288758" y="89378"/>
                </a:cubicBezTo>
                <a:cubicBezTo>
                  <a:pt x="284174" y="84794"/>
                  <a:pt x="280805" y="78526"/>
                  <a:pt x="275007" y="75627"/>
                </a:cubicBezTo>
                <a:cubicBezTo>
                  <a:pt x="250698" y="63472"/>
                  <a:pt x="230929" y="62404"/>
                  <a:pt x="206255" y="55002"/>
                </a:cubicBezTo>
                <a:cubicBezTo>
                  <a:pt x="169773" y="44057"/>
                  <a:pt x="166434" y="38852"/>
                  <a:pt x="130628" y="34376"/>
                </a:cubicBezTo>
                <a:cubicBezTo>
                  <a:pt x="105511" y="31236"/>
                  <a:pt x="80210" y="29793"/>
                  <a:pt x="55001" y="27501"/>
                </a:cubicBezTo>
                <a:cubicBezTo>
                  <a:pt x="32202" y="35101"/>
                  <a:pt x="9167" y="4583"/>
                  <a:pt x="0" y="0"/>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FCC4757E-243E-4DBD-A890-84F1987ED24C}"/>
              </a:ext>
            </a:extLst>
          </p:cNvPr>
          <p:cNvSpPr txBox="1"/>
          <p:nvPr/>
        </p:nvSpPr>
        <p:spPr>
          <a:xfrm>
            <a:off x="976310" y="1851020"/>
            <a:ext cx="179167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6E65"/>
                </a:solidFill>
                <a:effectLst/>
                <a:uLnTx/>
                <a:uFillTx/>
                <a:latin typeface="Calibri"/>
                <a:ea typeface="+mn-ea"/>
                <a:cs typeface="+mn-cs"/>
              </a:rPr>
              <a:t>PARCC (20)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ED8B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6E65"/>
                </a:solidFill>
                <a:effectLst/>
                <a:uLnTx/>
                <a:uFillTx/>
                <a:latin typeface="Calibri"/>
                <a:ea typeface="+mn-ea"/>
                <a:cs typeface="+mn-cs"/>
              </a:rPr>
              <a:t>Smarter Balanced (24)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796E65"/>
              </a:solidFill>
              <a:effectLst/>
              <a:uLnTx/>
              <a:uFillTx/>
              <a:latin typeface="Calibri"/>
              <a:ea typeface="+mn-ea"/>
              <a:cs typeface="+mn-cs"/>
            </a:endParaRPr>
          </a:p>
          <a:p>
            <a:pPr lvl="0">
              <a:defRPr/>
            </a:pPr>
            <a:r>
              <a:rPr lang="en-US" sz="2000" b="1" dirty="0">
                <a:solidFill>
                  <a:srgbClr val="796E65"/>
                </a:solidFill>
              </a:rPr>
              <a:t>None (7)</a:t>
            </a:r>
          </a:p>
        </p:txBody>
      </p:sp>
      <p:sp>
        <p:nvSpPr>
          <p:cNvPr id="130" name="Rectangle 129">
            <a:extLst>
              <a:ext uri="{FF2B5EF4-FFF2-40B4-BE49-F238E27FC236}">
                <a16:creationId xmlns:a16="http://schemas.microsoft.com/office/drawing/2014/main" id="{6071E07C-9020-4199-9DA4-05049B352EC1}"/>
              </a:ext>
            </a:extLst>
          </p:cNvPr>
          <p:cNvSpPr/>
          <p:nvPr/>
        </p:nvSpPr>
        <p:spPr>
          <a:xfrm>
            <a:off x="792441" y="1961278"/>
            <a:ext cx="180513" cy="184098"/>
          </a:xfrm>
          <a:prstGeom prst="rect">
            <a:avLst/>
          </a:prstGeom>
          <a:solidFill>
            <a:srgbClr val="ED8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1" name="Rectangle 130">
            <a:extLst>
              <a:ext uri="{FF2B5EF4-FFF2-40B4-BE49-F238E27FC236}">
                <a16:creationId xmlns:a16="http://schemas.microsoft.com/office/drawing/2014/main" id="{14D5EAC5-431C-495B-9557-282DAEE9CF70}"/>
              </a:ext>
            </a:extLst>
          </p:cNvPr>
          <p:cNvSpPr/>
          <p:nvPr/>
        </p:nvSpPr>
        <p:spPr>
          <a:xfrm>
            <a:off x="794369" y="2403045"/>
            <a:ext cx="180513" cy="184098"/>
          </a:xfrm>
          <a:prstGeom prst="rect">
            <a:avLst/>
          </a:prstGeom>
          <a:solidFill>
            <a:srgbClr val="796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2" name="Rectangle 131">
            <a:extLst>
              <a:ext uri="{FF2B5EF4-FFF2-40B4-BE49-F238E27FC236}">
                <a16:creationId xmlns:a16="http://schemas.microsoft.com/office/drawing/2014/main" id="{B3CDC0F7-3EE0-4041-8316-CBB81BD27BF3}"/>
              </a:ext>
            </a:extLst>
          </p:cNvPr>
          <p:cNvSpPr/>
          <p:nvPr/>
        </p:nvSpPr>
        <p:spPr>
          <a:xfrm>
            <a:off x="796299" y="3168906"/>
            <a:ext cx="180513" cy="18409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869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DCF36F-3A6F-1D42-9962-A8404677765A}"/>
              </a:ext>
            </a:extLst>
          </p:cNvPr>
          <p:cNvSpPr>
            <a:spLocks noGrp="1"/>
          </p:cNvSpPr>
          <p:nvPr>
            <p:ph type="title"/>
          </p:nvPr>
        </p:nvSpPr>
        <p:spPr/>
        <p:txBody>
          <a:bodyPr>
            <a:normAutofit/>
          </a:bodyPr>
          <a:lstStyle/>
          <a:p>
            <a:pPr algn="ctr"/>
            <a:r>
              <a:rPr lang="en-US" sz="3600" dirty="0"/>
              <a:t>State High School Math &amp; English Assessments </a:t>
            </a:r>
            <a:r>
              <a:rPr lang="en-US" sz="2800" dirty="0"/>
              <a:t>(Accountability)</a:t>
            </a:r>
            <a:endParaRPr lang="en-US" sz="3600" dirty="0"/>
          </a:p>
        </p:txBody>
      </p:sp>
      <p:sp>
        <p:nvSpPr>
          <p:cNvPr id="4" name="Freeform 24">
            <a:extLst>
              <a:ext uri="{FF2B5EF4-FFF2-40B4-BE49-F238E27FC236}">
                <a16:creationId xmlns:a16="http://schemas.microsoft.com/office/drawing/2014/main" id="{AD566754-D7D6-1842-BB80-737EE845BAC9}"/>
              </a:ext>
            </a:extLst>
          </p:cNvPr>
          <p:cNvSpPr>
            <a:spLocks/>
          </p:cNvSpPr>
          <p:nvPr/>
        </p:nvSpPr>
        <p:spPr bwMode="auto">
          <a:xfrm>
            <a:off x="6798956" y="2815529"/>
            <a:ext cx="486960" cy="805331"/>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00B0F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 name="Freeform 38">
            <a:extLst>
              <a:ext uri="{FF2B5EF4-FFF2-40B4-BE49-F238E27FC236}">
                <a16:creationId xmlns:a16="http://schemas.microsoft.com/office/drawing/2014/main" id="{43903D89-5BB4-0D41-8211-BFA3F6958D62}"/>
              </a:ext>
            </a:extLst>
          </p:cNvPr>
          <p:cNvSpPr>
            <a:spLocks/>
          </p:cNvSpPr>
          <p:nvPr/>
        </p:nvSpPr>
        <p:spPr bwMode="auto">
          <a:xfrm>
            <a:off x="8587087" y="2573148"/>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 name="Freeform 40">
            <a:extLst>
              <a:ext uri="{FF2B5EF4-FFF2-40B4-BE49-F238E27FC236}">
                <a16:creationId xmlns:a16="http://schemas.microsoft.com/office/drawing/2014/main" id="{C96406DA-2F60-5B46-BF08-82DE42B36703}"/>
              </a:ext>
            </a:extLst>
          </p:cNvPr>
          <p:cNvSpPr>
            <a:spLocks/>
          </p:cNvSpPr>
          <p:nvPr/>
        </p:nvSpPr>
        <p:spPr bwMode="auto">
          <a:xfrm>
            <a:off x="8707652" y="2188465"/>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7" name="Freeform 12">
            <a:extLst>
              <a:ext uri="{FF2B5EF4-FFF2-40B4-BE49-F238E27FC236}">
                <a16:creationId xmlns:a16="http://schemas.microsoft.com/office/drawing/2014/main" id="{7FF158D2-6EF8-934B-8569-64B57C6B96B6}"/>
              </a:ext>
            </a:extLst>
          </p:cNvPr>
          <p:cNvSpPr>
            <a:spLocks/>
          </p:cNvSpPr>
          <p:nvPr/>
        </p:nvSpPr>
        <p:spPr bwMode="auto">
          <a:xfrm>
            <a:off x="5364695" y="2418337"/>
            <a:ext cx="837696" cy="494145"/>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8" name="Rectangle 7">
            <a:extLst>
              <a:ext uri="{FF2B5EF4-FFF2-40B4-BE49-F238E27FC236}">
                <a16:creationId xmlns:a16="http://schemas.microsoft.com/office/drawing/2014/main" id="{A20EA41B-D4AF-CA41-A351-7032376B4238}"/>
              </a:ext>
            </a:extLst>
          </p:cNvPr>
          <p:cNvSpPr/>
          <p:nvPr/>
        </p:nvSpPr>
        <p:spPr>
          <a:xfrm>
            <a:off x="9263190" y="3387878"/>
            <a:ext cx="180513" cy="184098"/>
          </a:xfrm>
          <a:prstGeom prst="rect">
            <a:avLst/>
          </a:prstGeom>
          <a:solidFill>
            <a:srgbClr val="66AF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E105D5CE-509F-B448-B680-465F786A9E23}"/>
              </a:ext>
            </a:extLst>
          </p:cNvPr>
          <p:cNvSpPr/>
          <p:nvPr/>
        </p:nvSpPr>
        <p:spPr>
          <a:xfrm>
            <a:off x="9263190" y="2615884"/>
            <a:ext cx="180513" cy="184098"/>
          </a:xfrm>
          <a:prstGeom prst="rect">
            <a:avLst/>
          </a:prstGeom>
          <a:solidFill>
            <a:srgbClr val="66AF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reeform 60">
            <a:extLst>
              <a:ext uri="{FF2B5EF4-FFF2-40B4-BE49-F238E27FC236}">
                <a16:creationId xmlns:a16="http://schemas.microsoft.com/office/drawing/2014/main" id="{FA16CB23-BE57-C94A-8E9B-F8732A03ECA8}"/>
              </a:ext>
            </a:extLst>
          </p:cNvPr>
          <p:cNvSpPr>
            <a:spLocks/>
          </p:cNvSpPr>
          <p:nvPr/>
        </p:nvSpPr>
        <p:spPr bwMode="auto">
          <a:xfrm>
            <a:off x="2443209" y="4510355"/>
            <a:ext cx="1135047" cy="1298426"/>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00B0F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1" name="Freeform 8">
            <a:extLst>
              <a:ext uri="{FF2B5EF4-FFF2-40B4-BE49-F238E27FC236}">
                <a16:creationId xmlns:a16="http://schemas.microsoft.com/office/drawing/2014/main" id="{2C263341-832F-8346-B9A1-98806A0DB216}"/>
              </a:ext>
            </a:extLst>
          </p:cNvPr>
          <p:cNvSpPr>
            <a:spLocks/>
          </p:cNvSpPr>
          <p:nvPr/>
        </p:nvSpPr>
        <p:spPr bwMode="auto">
          <a:xfrm>
            <a:off x="4132420" y="2885897"/>
            <a:ext cx="668592" cy="83347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2" name="Freeform 9">
            <a:extLst>
              <a:ext uri="{FF2B5EF4-FFF2-40B4-BE49-F238E27FC236}">
                <a16:creationId xmlns:a16="http://schemas.microsoft.com/office/drawing/2014/main" id="{16DB4BAA-F208-8B45-BAD0-7D37A98B3BDB}"/>
              </a:ext>
            </a:extLst>
          </p:cNvPr>
          <p:cNvSpPr>
            <a:spLocks/>
          </p:cNvSpPr>
          <p:nvPr/>
        </p:nvSpPr>
        <p:spPr bwMode="auto">
          <a:xfrm>
            <a:off x="4555182" y="2498088"/>
            <a:ext cx="817342" cy="663028"/>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pattFill prst="dkHorz">
            <a:fgClr>
              <a:srgbClr val="833177"/>
            </a:fgClr>
            <a:bgClr>
              <a:srgbClr val="00B0F0"/>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3" name="Freeform 12">
            <a:extLst>
              <a:ext uri="{FF2B5EF4-FFF2-40B4-BE49-F238E27FC236}">
                <a16:creationId xmlns:a16="http://schemas.microsoft.com/office/drawing/2014/main" id="{ED91FA3C-C179-214C-ADD2-CFACB06F34B0}"/>
              </a:ext>
            </a:extLst>
          </p:cNvPr>
          <p:cNvSpPr>
            <a:spLocks/>
          </p:cNvSpPr>
          <p:nvPr/>
        </p:nvSpPr>
        <p:spPr bwMode="auto">
          <a:xfrm>
            <a:off x="5355300" y="2851495"/>
            <a:ext cx="984880" cy="439413"/>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8331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4" name="Freeform 13">
            <a:extLst>
              <a:ext uri="{FF2B5EF4-FFF2-40B4-BE49-F238E27FC236}">
                <a16:creationId xmlns:a16="http://schemas.microsoft.com/office/drawing/2014/main" id="{E3D4440B-69B8-C749-A249-B99C218D34D7}"/>
              </a:ext>
            </a:extLst>
          </p:cNvPr>
          <p:cNvSpPr>
            <a:spLocks/>
          </p:cNvSpPr>
          <p:nvPr/>
        </p:nvSpPr>
        <p:spPr bwMode="auto">
          <a:xfrm>
            <a:off x="5571379" y="3273707"/>
            <a:ext cx="900328" cy="487889"/>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5" name="Freeform 19">
            <a:extLst>
              <a:ext uri="{FF2B5EF4-FFF2-40B4-BE49-F238E27FC236}">
                <a16:creationId xmlns:a16="http://schemas.microsoft.com/office/drawing/2014/main" id="{B0A2D454-CAED-6E49-A905-1F66B176B160}"/>
              </a:ext>
            </a:extLst>
          </p:cNvPr>
          <p:cNvSpPr>
            <a:spLocks/>
          </p:cNvSpPr>
          <p:nvPr/>
        </p:nvSpPr>
        <p:spPr bwMode="auto">
          <a:xfrm>
            <a:off x="6542167" y="2219741"/>
            <a:ext cx="652934" cy="642701"/>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8331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6" name="Freeform 22">
            <a:extLst>
              <a:ext uri="{FF2B5EF4-FFF2-40B4-BE49-F238E27FC236}">
                <a16:creationId xmlns:a16="http://schemas.microsoft.com/office/drawing/2014/main" id="{8A41DD8A-1219-BF45-9041-7CE0F3AA170F}"/>
              </a:ext>
            </a:extLst>
          </p:cNvPr>
          <p:cNvSpPr>
            <a:spLocks/>
          </p:cNvSpPr>
          <p:nvPr/>
        </p:nvSpPr>
        <p:spPr bwMode="auto">
          <a:xfrm>
            <a:off x="6496759" y="3728757"/>
            <a:ext cx="591868" cy="597351"/>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8331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7" name="Freeform 28">
            <a:extLst>
              <a:ext uri="{FF2B5EF4-FFF2-40B4-BE49-F238E27FC236}">
                <a16:creationId xmlns:a16="http://schemas.microsoft.com/office/drawing/2014/main" id="{810BB1C1-A59D-4A46-BE2A-0EF5752441F7}"/>
              </a:ext>
            </a:extLst>
          </p:cNvPr>
          <p:cNvSpPr>
            <a:spLocks/>
          </p:cNvSpPr>
          <p:nvPr/>
        </p:nvSpPr>
        <p:spPr bwMode="auto">
          <a:xfrm>
            <a:off x="7043219" y="3502014"/>
            <a:ext cx="978617" cy="448796"/>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8" name="Freeform 29">
            <a:extLst>
              <a:ext uri="{FF2B5EF4-FFF2-40B4-BE49-F238E27FC236}">
                <a16:creationId xmlns:a16="http://schemas.microsoft.com/office/drawing/2014/main" id="{22CB25E2-A1C0-064A-B470-F200F7074EF2}"/>
              </a:ext>
            </a:extLst>
          </p:cNvPr>
          <p:cNvSpPr>
            <a:spLocks/>
          </p:cNvSpPr>
          <p:nvPr/>
        </p:nvSpPr>
        <p:spPr bwMode="auto">
          <a:xfrm>
            <a:off x="6927352" y="3927354"/>
            <a:ext cx="416500" cy="722452"/>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9" name="Freeform 34">
            <a:extLst>
              <a:ext uri="{FF2B5EF4-FFF2-40B4-BE49-F238E27FC236}">
                <a16:creationId xmlns:a16="http://schemas.microsoft.com/office/drawing/2014/main" id="{5FB36BF5-CF25-6943-B00D-0195427B2BB0}"/>
              </a:ext>
            </a:extLst>
          </p:cNvPr>
          <p:cNvSpPr>
            <a:spLocks/>
          </p:cNvSpPr>
          <p:nvPr/>
        </p:nvSpPr>
        <p:spPr bwMode="auto">
          <a:xfrm>
            <a:off x="7743126" y="3300291"/>
            <a:ext cx="1014631" cy="520727"/>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1" name="Freeform 11">
            <a:extLst>
              <a:ext uri="{FF2B5EF4-FFF2-40B4-BE49-F238E27FC236}">
                <a16:creationId xmlns:a16="http://schemas.microsoft.com/office/drawing/2014/main" id="{D0FF8AAD-BC0F-0342-BD25-69B340F3DD1C}"/>
              </a:ext>
            </a:extLst>
          </p:cNvPr>
          <p:cNvSpPr>
            <a:spLocks/>
          </p:cNvSpPr>
          <p:nvPr/>
        </p:nvSpPr>
        <p:spPr bwMode="auto">
          <a:xfrm>
            <a:off x="4733682" y="3112640"/>
            <a:ext cx="854920" cy="647392"/>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00B0F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2" name="Freeform 15">
            <a:extLst>
              <a:ext uri="{FF2B5EF4-FFF2-40B4-BE49-F238E27FC236}">
                <a16:creationId xmlns:a16="http://schemas.microsoft.com/office/drawing/2014/main" id="{29BB6CBC-796B-EC4A-810B-36CCB4D5ADAC}"/>
              </a:ext>
            </a:extLst>
          </p:cNvPr>
          <p:cNvSpPr>
            <a:spLocks/>
          </p:cNvSpPr>
          <p:nvPr/>
        </p:nvSpPr>
        <p:spPr bwMode="auto">
          <a:xfrm>
            <a:off x="4667919" y="3719375"/>
            <a:ext cx="787591" cy="861625"/>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3" name="Freeform 16">
            <a:extLst>
              <a:ext uri="{FF2B5EF4-FFF2-40B4-BE49-F238E27FC236}">
                <a16:creationId xmlns:a16="http://schemas.microsoft.com/office/drawing/2014/main" id="{1E9DBCB6-66E6-F944-947E-7957D3B908B4}"/>
              </a:ext>
            </a:extLst>
          </p:cNvPr>
          <p:cNvSpPr>
            <a:spLocks/>
          </p:cNvSpPr>
          <p:nvPr/>
        </p:nvSpPr>
        <p:spPr bwMode="auto">
          <a:xfrm>
            <a:off x="5450813" y="3720938"/>
            <a:ext cx="1074130" cy="511346"/>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pattFill prst="dkHorz">
            <a:fgClr>
              <a:srgbClr val="84BD00"/>
            </a:fgClr>
            <a:bgClr>
              <a:srgbClr val="833177"/>
            </a:bgClr>
          </a:patt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24" name="Freeform 17">
            <a:extLst>
              <a:ext uri="{FF2B5EF4-FFF2-40B4-BE49-F238E27FC236}">
                <a16:creationId xmlns:a16="http://schemas.microsoft.com/office/drawing/2014/main" id="{4CA1BAB5-F7E3-AA4D-8F5A-ADB3F07443A2}"/>
              </a:ext>
            </a:extLst>
          </p:cNvPr>
          <p:cNvSpPr>
            <a:spLocks/>
          </p:cNvSpPr>
          <p:nvPr/>
        </p:nvSpPr>
        <p:spPr bwMode="auto">
          <a:xfrm>
            <a:off x="4973248" y="3831964"/>
            <a:ext cx="1708275" cy="159658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5" name="Freeform 20">
            <a:extLst>
              <a:ext uri="{FF2B5EF4-FFF2-40B4-BE49-F238E27FC236}">
                <a16:creationId xmlns:a16="http://schemas.microsoft.com/office/drawing/2014/main" id="{FEDF6B2B-171B-9140-8C12-CE0BEA244032}"/>
              </a:ext>
            </a:extLst>
          </p:cNvPr>
          <p:cNvSpPr>
            <a:spLocks/>
          </p:cNvSpPr>
          <p:nvPr/>
        </p:nvSpPr>
        <p:spPr bwMode="auto">
          <a:xfrm>
            <a:off x="6191432" y="2729523"/>
            <a:ext cx="737486" cy="473816"/>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6" name="Freeform 25">
            <a:extLst>
              <a:ext uri="{FF2B5EF4-FFF2-40B4-BE49-F238E27FC236}">
                <a16:creationId xmlns:a16="http://schemas.microsoft.com/office/drawing/2014/main" id="{28A8F699-65BF-714D-B947-6FEC9C10CB3E}"/>
              </a:ext>
            </a:extLst>
          </p:cNvPr>
          <p:cNvSpPr>
            <a:spLocks/>
          </p:cNvSpPr>
          <p:nvPr/>
        </p:nvSpPr>
        <p:spPr bwMode="auto">
          <a:xfrm>
            <a:off x="7223285" y="2842112"/>
            <a:ext cx="372658" cy="664593"/>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7" name="Freeform 26">
            <a:extLst>
              <a:ext uri="{FF2B5EF4-FFF2-40B4-BE49-F238E27FC236}">
                <a16:creationId xmlns:a16="http://schemas.microsoft.com/office/drawing/2014/main" id="{16781374-9C33-A042-95D2-6E0E21878CDD}"/>
              </a:ext>
            </a:extLst>
          </p:cNvPr>
          <p:cNvSpPr>
            <a:spLocks/>
          </p:cNvSpPr>
          <p:nvPr/>
        </p:nvSpPr>
        <p:spPr bwMode="auto">
          <a:xfrm>
            <a:off x="7511390" y="2688865"/>
            <a:ext cx="507316" cy="573896"/>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8" name="Freeform 27">
            <a:extLst>
              <a:ext uri="{FF2B5EF4-FFF2-40B4-BE49-F238E27FC236}">
                <a16:creationId xmlns:a16="http://schemas.microsoft.com/office/drawing/2014/main" id="{8B6DDA35-36FF-064B-A9BF-E26745AD6440}"/>
              </a:ext>
            </a:extLst>
          </p:cNvPr>
          <p:cNvSpPr>
            <a:spLocks/>
          </p:cNvSpPr>
          <p:nvPr/>
        </p:nvSpPr>
        <p:spPr bwMode="auto">
          <a:xfrm>
            <a:off x="7102719" y="3208029"/>
            <a:ext cx="814210" cy="486325"/>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29" name="Freeform 31">
            <a:extLst>
              <a:ext uri="{FF2B5EF4-FFF2-40B4-BE49-F238E27FC236}">
                <a16:creationId xmlns:a16="http://schemas.microsoft.com/office/drawing/2014/main" id="{14F2BB21-2171-7B4F-AF5A-F14EAA9AF00F}"/>
              </a:ext>
            </a:extLst>
          </p:cNvPr>
          <p:cNvSpPr>
            <a:spLocks/>
          </p:cNvSpPr>
          <p:nvPr/>
        </p:nvSpPr>
        <p:spPr bwMode="auto">
          <a:xfrm>
            <a:off x="7619430" y="3791307"/>
            <a:ext cx="627880" cy="672411"/>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0" name="Freeform 33">
            <a:extLst>
              <a:ext uri="{FF2B5EF4-FFF2-40B4-BE49-F238E27FC236}">
                <a16:creationId xmlns:a16="http://schemas.microsoft.com/office/drawing/2014/main" id="{83BA8637-20EB-244C-A643-C9C51A583344}"/>
              </a:ext>
            </a:extLst>
          </p:cNvPr>
          <p:cNvSpPr>
            <a:spLocks/>
          </p:cNvSpPr>
          <p:nvPr/>
        </p:nvSpPr>
        <p:spPr bwMode="auto">
          <a:xfrm>
            <a:off x="7887180" y="3683408"/>
            <a:ext cx="587170" cy="4691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1" name="Freeform 35">
            <a:extLst>
              <a:ext uri="{FF2B5EF4-FFF2-40B4-BE49-F238E27FC236}">
                <a16:creationId xmlns:a16="http://schemas.microsoft.com/office/drawing/2014/main" id="{D191D13C-3670-FB40-87B8-23AA03C27D32}"/>
              </a:ext>
            </a:extLst>
          </p:cNvPr>
          <p:cNvSpPr>
            <a:spLocks/>
          </p:cNvSpPr>
          <p:nvPr/>
        </p:nvSpPr>
        <p:spPr bwMode="auto">
          <a:xfrm>
            <a:off x="7973298" y="2510598"/>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2" name="Freeform 37">
            <a:extLst>
              <a:ext uri="{FF2B5EF4-FFF2-40B4-BE49-F238E27FC236}">
                <a16:creationId xmlns:a16="http://schemas.microsoft.com/office/drawing/2014/main" id="{7EB7EA49-1ABE-5E4D-8ADC-89024B81FDF7}"/>
              </a:ext>
            </a:extLst>
          </p:cNvPr>
          <p:cNvSpPr>
            <a:spLocks/>
          </p:cNvSpPr>
          <p:nvPr/>
        </p:nvSpPr>
        <p:spPr bwMode="auto">
          <a:xfrm>
            <a:off x="8571429" y="1927320"/>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33" name="Freeform 39">
            <a:extLst>
              <a:ext uri="{FF2B5EF4-FFF2-40B4-BE49-F238E27FC236}">
                <a16:creationId xmlns:a16="http://schemas.microsoft.com/office/drawing/2014/main" id="{FEE06641-CC83-894A-983A-6B451517C439}"/>
              </a:ext>
            </a:extLst>
          </p:cNvPr>
          <p:cNvSpPr>
            <a:spLocks/>
          </p:cNvSpPr>
          <p:nvPr/>
        </p:nvSpPr>
        <p:spPr bwMode="auto">
          <a:xfrm>
            <a:off x="8723311" y="2357350"/>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rgbClr val="00B0F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4" name="Freeform 41">
            <a:extLst>
              <a:ext uri="{FF2B5EF4-FFF2-40B4-BE49-F238E27FC236}">
                <a16:creationId xmlns:a16="http://schemas.microsoft.com/office/drawing/2014/main" id="{4A72C090-834A-4C43-A178-98E7B0BA3351}"/>
              </a:ext>
            </a:extLst>
          </p:cNvPr>
          <p:cNvSpPr>
            <a:spLocks/>
          </p:cNvSpPr>
          <p:nvPr/>
        </p:nvSpPr>
        <p:spPr bwMode="auto">
          <a:xfrm>
            <a:off x="8762455" y="1899172"/>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00B0F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5" name="Freeform 10">
            <a:extLst>
              <a:ext uri="{FF2B5EF4-FFF2-40B4-BE49-F238E27FC236}">
                <a16:creationId xmlns:a16="http://schemas.microsoft.com/office/drawing/2014/main" id="{3F0A7F01-A52D-704B-9020-A801FAF4CD4E}"/>
              </a:ext>
            </a:extLst>
          </p:cNvPr>
          <p:cNvSpPr>
            <a:spLocks/>
          </p:cNvSpPr>
          <p:nvPr/>
        </p:nvSpPr>
        <p:spPr bwMode="auto">
          <a:xfrm>
            <a:off x="3950787" y="3630241"/>
            <a:ext cx="782894" cy="946067"/>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36" name="Freeform 18">
            <a:extLst>
              <a:ext uri="{FF2B5EF4-FFF2-40B4-BE49-F238E27FC236}">
                <a16:creationId xmlns:a16="http://schemas.microsoft.com/office/drawing/2014/main" id="{95CF79E0-855E-EC45-A055-B43719A71BF3}"/>
              </a:ext>
            </a:extLst>
          </p:cNvPr>
          <p:cNvSpPr>
            <a:spLocks/>
          </p:cNvSpPr>
          <p:nvPr/>
        </p:nvSpPr>
        <p:spPr bwMode="auto">
          <a:xfrm>
            <a:off x="6072431" y="1900736"/>
            <a:ext cx="773500" cy="883517"/>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7" name="Freeform 32">
            <a:extLst>
              <a:ext uri="{FF2B5EF4-FFF2-40B4-BE49-F238E27FC236}">
                <a16:creationId xmlns:a16="http://schemas.microsoft.com/office/drawing/2014/main" id="{A0F13325-A6A2-1C4D-A7B9-4E3A905A496C}"/>
              </a:ext>
            </a:extLst>
          </p:cNvPr>
          <p:cNvSpPr>
            <a:spLocks/>
          </p:cNvSpPr>
          <p:nvPr/>
        </p:nvSpPr>
        <p:spPr bwMode="auto">
          <a:xfrm>
            <a:off x="7451890" y="4365202"/>
            <a:ext cx="1060039" cy="82722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Century Gothic" charset="0"/>
              <a:ea typeface="Century Gothic" charset="0"/>
              <a:cs typeface="Century Gothic" charset="0"/>
            </a:endParaRPr>
          </a:p>
        </p:txBody>
      </p:sp>
      <p:sp>
        <p:nvSpPr>
          <p:cNvPr id="38" name="Freeform 42">
            <a:extLst>
              <a:ext uri="{FF2B5EF4-FFF2-40B4-BE49-F238E27FC236}">
                <a16:creationId xmlns:a16="http://schemas.microsoft.com/office/drawing/2014/main" id="{594D9D8D-BE7B-C34D-8B59-CB348B1CB897}"/>
              </a:ext>
            </a:extLst>
          </p:cNvPr>
          <p:cNvSpPr>
            <a:spLocks/>
          </p:cNvSpPr>
          <p:nvPr/>
        </p:nvSpPr>
        <p:spPr bwMode="auto">
          <a:xfrm>
            <a:off x="8801599" y="1511363"/>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rgbClr val="00B0F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39" name="Freeform 44">
            <a:extLst>
              <a:ext uri="{FF2B5EF4-FFF2-40B4-BE49-F238E27FC236}">
                <a16:creationId xmlns:a16="http://schemas.microsoft.com/office/drawing/2014/main" id="{E2717C28-B9E9-9644-BB1A-502DB8A9A245}"/>
              </a:ext>
            </a:extLst>
          </p:cNvPr>
          <p:cNvSpPr>
            <a:spLocks/>
          </p:cNvSpPr>
          <p:nvPr/>
        </p:nvSpPr>
        <p:spPr bwMode="auto">
          <a:xfrm>
            <a:off x="8884587" y="2338586"/>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rgbClr val="00B0F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0" name="Freeform 45">
            <a:extLst>
              <a:ext uri="{FF2B5EF4-FFF2-40B4-BE49-F238E27FC236}">
                <a16:creationId xmlns:a16="http://schemas.microsoft.com/office/drawing/2014/main" id="{8E48D1B2-C046-1543-ABF0-81BA205EA1A4}"/>
              </a:ext>
            </a:extLst>
          </p:cNvPr>
          <p:cNvSpPr>
            <a:spLocks/>
          </p:cNvSpPr>
          <p:nvPr/>
        </p:nvSpPr>
        <p:spPr bwMode="auto">
          <a:xfrm>
            <a:off x="6813049" y="2088386"/>
            <a:ext cx="648236" cy="300240"/>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1" name="Freeform 46">
            <a:extLst>
              <a:ext uri="{FF2B5EF4-FFF2-40B4-BE49-F238E27FC236}">
                <a16:creationId xmlns:a16="http://schemas.microsoft.com/office/drawing/2014/main" id="{534C94E6-9EC3-7C4E-9B45-875244948E17}"/>
              </a:ext>
            </a:extLst>
          </p:cNvPr>
          <p:cNvSpPr>
            <a:spLocks/>
          </p:cNvSpPr>
          <p:nvPr/>
        </p:nvSpPr>
        <p:spPr bwMode="auto">
          <a:xfrm>
            <a:off x="7259298" y="2271344"/>
            <a:ext cx="469737" cy="605171"/>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3" name="Freeform 7">
            <a:extLst>
              <a:ext uri="{FF2B5EF4-FFF2-40B4-BE49-F238E27FC236}">
                <a16:creationId xmlns:a16="http://schemas.microsoft.com/office/drawing/2014/main" id="{C6675735-79CF-F443-9CB1-118554EF9879}"/>
              </a:ext>
            </a:extLst>
          </p:cNvPr>
          <p:cNvSpPr>
            <a:spLocks/>
          </p:cNvSpPr>
          <p:nvPr/>
        </p:nvSpPr>
        <p:spPr bwMode="auto">
          <a:xfrm>
            <a:off x="5380353" y="1972668"/>
            <a:ext cx="776630" cy="461305"/>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4" name="Freeform 21">
            <a:extLst>
              <a:ext uri="{FF2B5EF4-FFF2-40B4-BE49-F238E27FC236}">
                <a16:creationId xmlns:a16="http://schemas.microsoft.com/office/drawing/2014/main" id="{3A4E1ABC-47AF-2E42-8D2F-5EDC9E0EC705}"/>
              </a:ext>
            </a:extLst>
          </p:cNvPr>
          <p:cNvSpPr>
            <a:spLocks/>
          </p:cNvSpPr>
          <p:nvPr/>
        </p:nvSpPr>
        <p:spPr bwMode="auto">
          <a:xfrm>
            <a:off x="6305733" y="3159553"/>
            <a:ext cx="831433" cy="653647"/>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45" name="Freeform 23">
            <a:extLst>
              <a:ext uri="{FF2B5EF4-FFF2-40B4-BE49-F238E27FC236}">
                <a16:creationId xmlns:a16="http://schemas.microsoft.com/office/drawing/2014/main" id="{B7748F3E-B6E8-9047-BE75-F508297C9692}"/>
              </a:ext>
            </a:extLst>
          </p:cNvPr>
          <p:cNvSpPr>
            <a:spLocks/>
          </p:cNvSpPr>
          <p:nvPr/>
        </p:nvSpPr>
        <p:spPr bwMode="auto">
          <a:xfrm>
            <a:off x="6593838" y="4288579"/>
            <a:ext cx="690512" cy="581714"/>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6" name="Freeform 36">
            <a:extLst>
              <a:ext uri="{FF2B5EF4-FFF2-40B4-BE49-F238E27FC236}">
                <a16:creationId xmlns:a16="http://schemas.microsoft.com/office/drawing/2014/main" id="{E75EE84D-2DD3-2245-A6E5-E498FA7291DC}"/>
              </a:ext>
            </a:extLst>
          </p:cNvPr>
          <p:cNvSpPr>
            <a:spLocks/>
          </p:cNvSpPr>
          <p:nvPr/>
        </p:nvSpPr>
        <p:spPr bwMode="auto">
          <a:xfrm>
            <a:off x="8004613" y="2002380"/>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Century Gothic" charset="0"/>
              <a:ea typeface="Century Gothic" charset="0"/>
              <a:cs typeface="Century Gothic" charset="0"/>
            </a:endParaRPr>
          </a:p>
        </p:txBody>
      </p:sp>
      <p:sp>
        <p:nvSpPr>
          <p:cNvPr id="47" name="Freeform 46">
            <a:extLst>
              <a:ext uri="{FF2B5EF4-FFF2-40B4-BE49-F238E27FC236}">
                <a16:creationId xmlns:a16="http://schemas.microsoft.com/office/drawing/2014/main" id="{5F159817-2079-6841-B731-A4580374F657}"/>
              </a:ext>
            </a:extLst>
          </p:cNvPr>
          <p:cNvSpPr>
            <a:spLocks/>
          </p:cNvSpPr>
          <p:nvPr/>
        </p:nvSpPr>
        <p:spPr bwMode="auto">
          <a:xfrm>
            <a:off x="3313512" y="1669302"/>
            <a:ext cx="798552" cy="581714"/>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8" name="Freeform 47">
            <a:extLst>
              <a:ext uri="{FF2B5EF4-FFF2-40B4-BE49-F238E27FC236}">
                <a16:creationId xmlns:a16="http://schemas.microsoft.com/office/drawing/2014/main" id="{5F792F2F-4118-9340-BA50-86FD5028F5C5}"/>
              </a:ext>
            </a:extLst>
          </p:cNvPr>
          <p:cNvSpPr>
            <a:spLocks/>
          </p:cNvSpPr>
          <p:nvPr/>
        </p:nvSpPr>
        <p:spPr bwMode="auto">
          <a:xfrm>
            <a:off x="3089605" y="2028963"/>
            <a:ext cx="966092" cy="791256"/>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9" name="Freeform 50">
            <a:extLst>
              <a:ext uri="{FF2B5EF4-FFF2-40B4-BE49-F238E27FC236}">
                <a16:creationId xmlns:a16="http://schemas.microsoft.com/office/drawing/2014/main" id="{1A509717-7C2F-2149-BF58-B786831085FD}"/>
              </a:ext>
            </a:extLst>
          </p:cNvPr>
          <p:cNvSpPr>
            <a:spLocks/>
          </p:cNvSpPr>
          <p:nvPr/>
        </p:nvSpPr>
        <p:spPr bwMode="auto">
          <a:xfrm>
            <a:off x="3484184" y="2748287"/>
            <a:ext cx="760973" cy="1147790"/>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0" name="Freeform 6">
            <a:extLst>
              <a:ext uri="{FF2B5EF4-FFF2-40B4-BE49-F238E27FC236}">
                <a16:creationId xmlns:a16="http://schemas.microsoft.com/office/drawing/2014/main" id="{31FEA3D7-4E3D-E743-8828-26D97FE60594}"/>
              </a:ext>
            </a:extLst>
          </p:cNvPr>
          <p:cNvSpPr>
            <a:spLocks/>
          </p:cNvSpPr>
          <p:nvPr/>
        </p:nvSpPr>
        <p:spPr bwMode="auto">
          <a:xfrm>
            <a:off x="4191920" y="1844441"/>
            <a:ext cx="1208789" cy="725578"/>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8331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1" name="Freeform 30">
            <a:extLst>
              <a:ext uri="{FF2B5EF4-FFF2-40B4-BE49-F238E27FC236}">
                <a16:creationId xmlns:a16="http://schemas.microsoft.com/office/drawing/2014/main" id="{DF190E48-BF30-9549-98DA-6DCC651981D7}"/>
              </a:ext>
            </a:extLst>
          </p:cNvPr>
          <p:cNvSpPr>
            <a:spLocks/>
          </p:cNvSpPr>
          <p:nvPr/>
        </p:nvSpPr>
        <p:spPr bwMode="auto">
          <a:xfrm>
            <a:off x="7267127" y="3856984"/>
            <a:ext cx="490091" cy="761545"/>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rgbClr val="833177"/>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2" name="Freeform 49">
            <a:extLst>
              <a:ext uri="{FF2B5EF4-FFF2-40B4-BE49-F238E27FC236}">
                <a16:creationId xmlns:a16="http://schemas.microsoft.com/office/drawing/2014/main" id="{77511DAA-793C-E646-90DD-E3B9B7FF54ED}"/>
              </a:ext>
            </a:extLst>
          </p:cNvPr>
          <p:cNvSpPr>
            <a:spLocks/>
          </p:cNvSpPr>
          <p:nvPr/>
        </p:nvSpPr>
        <p:spPr bwMode="auto">
          <a:xfrm>
            <a:off x="3020710" y="2607549"/>
            <a:ext cx="1036551" cy="1656008"/>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Century Gothic" charset="0"/>
              <a:ea typeface="Century Gothic" charset="0"/>
              <a:cs typeface="Century Gothic" charset="0"/>
            </a:endParaRPr>
          </a:p>
        </p:txBody>
      </p:sp>
      <p:sp>
        <p:nvSpPr>
          <p:cNvPr id="53" name="Freeform 51">
            <a:extLst>
              <a:ext uri="{FF2B5EF4-FFF2-40B4-BE49-F238E27FC236}">
                <a16:creationId xmlns:a16="http://schemas.microsoft.com/office/drawing/2014/main" id="{7AF63E46-0440-8844-ABF3-43E6738A6783}"/>
              </a:ext>
            </a:extLst>
          </p:cNvPr>
          <p:cNvSpPr>
            <a:spLocks/>
          </p:cNvSpPr>
          <p:nvPr/>
        </p:nvSpPr>
        <p:spPr bwMode="auto">
          <a:xfrm>
            <a:off x="3910077" y="1825677"/>
            <a:ext cx="701473" cy="1125898"/>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4" name="Freeform 52">
            <a:extLst>
              <a:ext uri="{FF2B5EF4-FFF2-40B4-BE49-F238E27FC236}">
                <a16:creationId xmlns:a16="http://schemas.microsoft.com/office/drawing/2014/main" id="{F59AC7DE-2F53-C649-A61B-D07B146D2C14}"/>
              </a:ext>
            </a:extLst>
          </p:cNvPr>
          <p:cNvSpPr>
            <a:spLocks/>
          </p:cNvSpPr>
          <p:nvPr/>
        </p:nvSpPr>
        <p:spPr bwMode="auto">
          <a:xfrm>
            <a:off x="7895008" y="2960958"/>
            <a:ext cx="781328" cy="573896"/>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5" name="Freeform 53">
            <a:extLst>
              <a:ext uri="{FF2B5EF4-FFF2-40B4-BE49-F238E27FC236}">
                <a16:creationId xmlns:a16="http://schemas.microsoft.com/office/drawing/2014/main" id="{9382610F-5715-184B-9F19-DB22F71AA210}"/>
              </a:ext>
            </a:extLst>
          </p:cNvPr>
          <p:cNvSpPr>
            <a:spLocks/>
          </p:cNvSpPr>
          <p:nvPr/>
        </p:nvSpPr>
        <p:spPr bwMode="auto">
          <a:xfrm>
            <a:off x="7857429" y="2898406"/>
            <a:ext cx="530802" cy="519164"/>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00B0F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56" name="Freeform 54">
            <a:extLst>
              <a:ext uri="{FF2B5EF4-FFF2-40B4-BE49-F238E27FC236}">
                <a16:creationId xmlns:a16="http://schemas.microsoft.com/office/drawing/2014/main" id="{07BC1771-4ED5-C64D-9A7F-A6AB56ABB8FC}"/>
              </a:ext>
            </a:extLst>
          </p:cNvPr>
          <p:cNvSpPr>
            <a:spLocks/>
          </p:cNvSpPr>
          <p:nvPr/>
        </p:nvSpPr>
        <p:spPr bwMode="auto">
          <a:xfrm>
            <a:off x="8175285" y="2843676"/>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57" name="Freeform 55">
            <a:extLst>
              <a:ext uri="{FF2B5EF4-FFF2-40B4-BE49-F238E27FC236}">
                <a16:creationId xmlns:a16="http://schemas.microsoft.com/office/drawing/2014/main" id="{607787DE-3EAE-B243-946C-07CD9AB65218}"/>
              </a:ext>
            </a:extLst>
          </p:cNvPr>
          <p:cNvSpPr>
            <a:spLocks/>
          </p:cNvSpPr>
          <p:nvPr/>
        </p:nvSpPr>
        <p:spPr bwMode="auto">
          <a:xfrm>
            <a:off x="8577692" y="2840549"/>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rgbClr val="00B0F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8" name="Freeform 56">
            <a:extLst>
              <a:ext uri="{FF2B5EF4-FFF2-40B4-BE49-F238E27FC236}">
                <a16:creationId xmlns:a16="http://schemas.microsoft.com/office/drawing/2014/main" id="{FE60D22C-F97B-8949-9D5F-27B2B8CF86B4}"/>
              </a:ext>
            </a:extLst>
          </p:cNvPr>
          <p:cNvSpPr>
            <a:spLocks/>
          </p:cNvSpPr>
          <p:nvPr/>
        </p:nvSpPr>
        <p:spPr bwMode="auto">
          <a:xfrm>
            <a:off x="8645020" y="3057910"/>
            <a:ext cx="59500" cy="112590"/>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9" name="Freeform 57">
            <a:extLst>
              <a:ext uri="{FF2B5EF4-FFF2-40B4-BE49-F238E27FC236}">
                <a16:creationId xmlns:a16="http://schemas.microsoft.com/office/drawing/2014/main" id="{EED05173-54FC-184C-936E-C850C2D5533A}"/>
              </a:ext>
            </a:extLst>
          </p:cNvPr>
          <p:cNvSpPr>
            <a:spLocks/>
          </p:cNvSpPr>
          <p:nvPr/>
        </p:nvSpPr>
        <p:spPr bwMode="auto">
          <a:xfrm>
            <a:off x="8410153" y="2959393"/>
            <a:ext cx="37579" cy="34403"/>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1" name="Freeform 63">
            <a:extLst>
              <a:ext uri="{FF2B5EF4-FFF2-40B4-BE49-F238E27FC236}">
                <a16:creationId xmlns:a16="http://schemas.microsoft.com/office/drawing/2014/main" id="{6E265434-4A74-8F4B-A65A-2C8F1B8F46E6}"/>
              </a:ext>
            </a:extLst>
          </p:cNvPr>
          <p:cNvSpPr>
            <a:spLocks/>
          </p:cNvSpPr>
          <p:nvPr/>
        </p:nvSpPr>
        <p:spPr bwMode="auto">
          <a:xfrm>
            <a:off x="4563258" y="5544827"/>
            <a:ext cx="247395" cy="290857"/>
          </a:xfrm>
          <a:custGeom>
            <a:avLst/>
            <a:gdLst>
              <a:gd name="T0" fmla="*/ 43 w 834"/>
              <a:gd name="T1" fmla="*/ 181 h 980"/>
              <a:gd name="T2" fmla="*/ 35 w 834"/>
              <a:gd name="T3" fmla="*/ 172 h 980"/>
              <a:gd name="T4" fmla="*/ 26 w 834"/>
              <a:gd name="T5" fmla="*/ 155 h 980"/>
              <a:gd name="T6" fmla="*/ 32 w 834"/>
              <a:gd name="T7" fmla="*/ 143 h 980"/>
              <a:gd name="T8" fmla="*/ 26 w 834"/>
              <a:gd name="T9" fmla="*/ 124 h 980"/>
              <a:gd name="T10" fmla="*/ 17 w 834"/>
              <a:gd name="T11" fmla="*/ 103 h 980"/>
              <a:gd name="T12" fmla="*/ 0 w 834"/>
              <a:gd name="T13" fmla="*/ 86 h 980"/>
              <a:gd name="T14" fmla="*/ 9 w 834"/>
              <a:gd name="T15" fmla="*/ 69 h 980"/>
              <a:gd name="T16" fmla="*/ 19 w 834"/>
              <a:gd name="T17" fmla="*/ 55 h 980"/>
              <a:gd name="T18" fmla="*/ 28 w 834"/>
              <a:gd name="T19" fmla="*/ 46 h 980"/>
              <a:gd name="T20" fmla="*/ 20 w 834"/>
              <a:gd name="T21" fmla="*/ 30 h 980"/>
              <a:gd name="T22" fmla="*/ 9 w 834"/>
              <a:gd name="T23" fmla="*/ 26 h 980"/>
              <a:gd name="T24" fmla="*/ 9 w 834"/>
              <a:gd name="T25" fmla="*/ 16 h 980"/>
              <a:gd name="T26" fmla="*/ 17 w 834"/>
              <a:gd name="T27" fmla="*/ 0 h 980"/>
              <a:gd name="T28" fmla="*/ 26 w 834"/>
              <a:gd name="T29" fmla="*/ 10 h 980"/>
              <a:gd name="T30" fmla="*/ 44 w 834"/>
              <a:gd name="T31" fmla="*/ 17 h 980"/>
              <a:gd name="T32" fmla="*/ 60 w 834"/>
              <a:gd name="T33" fmla="*/ 17 h 980"/>
              <a:gd name="T34" fmla="*/ 76 w 834"/>
              <a:gd name="T35" fmla="*/ 24 h 980"/>
              <a:gd name="T36" fmla="*/ 91 w 834"/>
              <a:gd name="T37" fmla="*/ 27 h 980"/>
              <a:gd name="T38" fmla="*/ 103 w 834"/>
              <a:gd name="T39" fmla="*/ 43 h 980"/>
              <a:gd name="T40" fmla="*/ 117 w 834"/>
              <a:gd name="T41" fmla="*/ 54 h 980"/>
              <a:gd name="T42" fmla="*/ 120 w 834"/>
              <a:gd name="T43" fmla="*/ 69 h 980"/>
              <a:gd name="T44" fmla="*/ 144 w 834"/>
              <a:gd name="T45" fmla="*/ 78 h 980"/>
              <a:gd name="T46" fmla="*/ 158 w 834"/>
              <a:gd name="T47" fmla="*/ 92 h 980"/>
              <a:gd name="T48" fmla="*/ 150 w 834"/>
              <a:gd name="T49" fmla="*/ 102 h 980"/>
              <a:gd name="T50" fmla="*/ 140 w 834"/>
              <a:gd name="T51" fmla="*/ 121 h 980"/>
              <a:gd name="T52" fmla="*/ 125 w 834"/>
              <a:gd name="T53" fmla="*/ 124 h 980"/>
              <a:gd name="T54" fmla="*/ 103 w 834"/>
              <a:gd name="T55" fmla="*/ 134 h 980"/>
              <a:gd name="T56" fmla="*/ 91 w 834"/>
              <a:gd name="T57" fmla="*/ 147 h 980"/>
              <a:gd name="T58" fmla="*/ 79 w 834"/>
              <a:gd name="T59" fmla="*/ 157 h 980"/>
              <a:gd name="T60" fmla="*/ 76 w 834"/>
              <a:gd name="T61" fmla="*/ 171 h 980"/>
              <a:gd name="T62" fmla="*/ 67 w 834"/>
              <a:gd name="T63" fmla="*/ 186 h 980"/>
              <a:gd name="T64" fmla="*/ 43 w 834"/>
              <a:gd name="T65" fmla="*/ 181 h 9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4" h="980">
                <a:moveTo>
                  <a:pt x="226" y="952"/>
                </a:moveTo>
                <a:lnTo>
                  <a:pt x="186" y="908"/>
                </a:lnTo>
                <a:lnTo>
                  <a:pt x="136" y="816"/>
                </a:lnTo>
                <a:lnTo>
                  <a:pt x="170" y="756"/>
                </a:lnTo>
                <a:lnTo>
                  <a:pt x="138" y="652"/>
                </a:lnTo>
                <a:lnTo>
                  <a:pt x="90" y="544"/>
                </a:lnTo>
                <a:lnTo>
                  <a:pt x="0" y="453"/>
                </a:lnTo>
                <a:lnTo>
                  <a:pt x="45" y="363"/>
                </a:lnTo>
                <a:lnTo>
                  <a:pt x="98" y="292"/>
                </a:lnTo>
                <a:lnTo>
                  <a:pt x="146" y="244"/>
                </a:lnTo>
                <a:lnTo>
                  <a:pt x="106" y="156"/>
                </a:lnTo>
                <a:lnTo>
                  <a:pt x="45" y="136"/>
                </a:lnTo>
                <a:lnTo>
                  <a:pt x="50" y="84"/>
                </a:lnTo>
                <a:lnTo>
                  <a:pt x="90" y="0"/>
                </a:lnTo>
                <a:lnTo>
                  <a:pt x="138" y="52"/>
                </a:lnTo>
                <a:lnTo>
                  <a:pt x="234" y="92"/>
                </a:lnTo>
                <a:lnTo>
                  <a:pt x="317" y="91"/>
                </a:lnTo>
                <a:lnTo>
                  <a:pt x="402" y="124"/>
                </a:lnTo>
                <a:lnTo>
                  <a:pt x="482" y="140"/>
                </a:lnTo>
                <a:lnTo>
                  <a:pt x="544" y="227"/>
                </a:lnTo>
                <a:lnTo>
                  <a:pt x="618" y="284"/>
                </a:lnTo>
                <a:lnTo>
                  <a:pt x="635" y="363"/>
                </a:lnTo>
                <a:lnTo>
                  <a:pt x="762" y="412"/>
                </a:lnTo>
                <a:lnTo>
                  <a:pt x="834" y="484"/>
                </a:lnTo>
                <a:lnTo>
                  <a:pt x="794" y="540"/>
                </a:lnTo>
                <a:lnTo>
                  <a:pt x="738" y="636"/>
                </a:lnTo>
                <a:lnTo>
                  <a:pt x="658" y="652"/>
                </a:lnTo>
                <a:lnTo>
                  <a:pt x="546" y="708"/>
                </a:lnTo>
                <a:lnTo>
                  <a:pt x="482" y="772"/>
                </a:lnTo>
                <a:lnTo>
                  <a:pt x="418" y="828"/>
                </a:lnTo>
                <a:lnTo>
                  <a:pt x="402" y="900"/>
                </a:lnTo>
                <a:lnTo>
                  <a:pt x="354" y="980"/>
                </a:lnTo>
                <a:lnTo>
                  <a:pt x="226" y="952"/>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2" name="Freeform 64">
            <a:extLst>
              <a:ext uri="{FF2B5EF4-FFF2-40B4-BE49-F238E27FC236}">
                <a16:creationId xmlns:a16="http://schemas.microsoft.com/office/drawing/2014/main" id="{D26EB319-28B2-7B4C-B3E3-460123DD1741}"/>
              </a:ext>
            </a:extLst>
          </p:cNvPr>
          <p:cNvSpPr>
            <a:spLocks/>
          </p:cNvSpPr>
          <p:nvPr/>
        </p:nvSpPr>
        <p:spPr bwMode="auto">
          <a:xfrm>
            <a:off x="4106049" y="5302442"/>
            <a:ext cx="122132" cy="107898"/>
          </a:xfrm>
          <a:custGeom>
            <a:avLst/>
            <a:gdLst>
              <a:gd name="T0" fmla="*/ 0 w 414"/>
              <a:gd name="T1" fmla="*/ 20 h 364"/>
              <a:gd name="T2" fmla="*/ 20 w 414"/>
              <a:gd name="T3" fmla="*/ 18 h 364"/>
              <a:gd name="T4" fmla="*/ 24 w 414"/>
              <a:gd name="T5" fmla="*/ 7 h 364"/>
              <a:gd name="T6" fmla="*/ 37 w 414"/>
              <a:gd name="T7" fmla="*/ 0 h 364"/>
              <a:gd name="T8" fmla="*/ 49 w 414"/>
              <a:gd name="T9" fmla="*/ 13 h 364"/>
              <a:gd name="T10" fmla="*/ 57 w 414"/>
              <a:gd name="T11" fmla="*/ 30 h 364"/>
              <a:gd name="T12" fmla="*/ 66 w 414"/>
              <a:gd name="T13" fmla="*/ 35 h 364"/>
              <a:gd name="T14" fmla="*/ 77 w 414"/>
              <a:gd name="T15" fmla="*/ 39 h 364"/>
              <a:gd name="T16" fmla="*/ 78 w 414"/>
              <a:gd name="T17" fmla="*/ 52 h 364"/>
              <a:gd name="T18" fmla="*/ 61 w 414"/>
              <a:gd name="T19" fmla="*/ 61 h 364"/>
              <a:gd name="T20" fmla="*/ 43 w 414"/>
              <a:gd name="T21" fmla="*/ 69 h 364"/>
              <a:gd name="T22" fmla="*/ 26 w 414"/>
              <a:gd name="T23" fmla="*/ 60 h 364"/>
              <a:gd name="T24" fmla="*/ 17 w 414"/>
              <a:gd name="T25" fmla="*/ 52 h 364"/>
              <a:gd name="T26" fmla="*/ 17 w 414"/>
              <a:gd name="T27" fmla="*/ 43 h 364"/>
              <a:gd name="T28" fmla="*/ 2 w 414"/>
              <a:gd name="T29" fmla="*/ 36 h 364"/>
              <a:gd name="T30" fmla="*/ 0 w 414"/>
              <a:gd name="T31" fmla="*/ 20 h 3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14" h="364">
                <a:moveTo>
                  <a:pt x="0" y="108"/>
                </a:moveTo>
                <a:lnTo>
                  <a:pt x="108" y="96"/>
                </a:lnTo>
                <a:lnTo>
                  <a:pt x="126" y="36"/>
                </a:lnTo>
                <a:lnTo>
                  <a:pt x="198" y="0"/>
                </a:lnTo>
                <a:lnTo>
                  <a:pt x="258" y="66"/>
                </a:lnTo>
                <a:lnTo>
                  <a:pt x="300" y="156"/>
                </a:lnTo>
                <a:lnTo>
                  <a:pt x="348" y="186"/>
                </a:lnTo>
                <a:lnTo>
                  <a:pt x="408" y="204"/>
                </a:lnTo>
                <a:lnTo>
                  <a:pt x="414" y="276"/>
                </a:lnTo>
                <a:lnTo>
                  <a:pt x="324" y="324"/>
                </a:lnTo>
                <a:lnTo>
                  <a:pt x="226" y="364"/>
                </a:lnTo>
                <a:lnTo>
                  <a:pt x="136" y="319"/>
                </a:lnTo>
                <a:lnTo>
                  <a:pt x="90" y="274"/>
                </a:lnTo>
                <a:lnTo>
                  <a:pt x="90" y="228"/>
                </a:lnTo>
                <a:lnTo>
                  <a:pt x="12" y="192"/>
                </a:lnTo>
                <a:lnTo>
                  <a:pt x="0" y="108"/>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3" name="Freeform 65">
            <a:extLst>
              <a:ext uri="{FF2B5EF4-FFF2-40B4-BE49-F238E27FC236}">
                <a16:creationId xmlns:a16="http://schemas.microsoft.com/office/drawing/2014/main" id="{1EB547BD-63EA-C142-B753-85CD99F1A947}"/>
              </a:ext>
            </a:extLst>
          </p:cNvPr>
          <p:cNvSpPr>
            <a:spLocks/>
          </p:cNvSpPr>
          <p:nvPr/>
        </p:nvSpPr>
        <p:spPr bwMode="auto">
          <a:xfrm>
            <a:off x="3822638" y="5211306"/>
            <a:ext cx="84552" cy="78188"/>
          </a:xfrm>
          <a:custGeom>
            <a:avLst/>
            <a:gdLst>
              <a:gd name="T0" fmla="*/ 47 w 285"/>
              <a:gd name="T1" fmla="*/ 47 h 259"/>
              <a:gd name="T2" fmla="*/ 54 w 285"/>
              <a:gd name="T3" fmla="*/ 35 h 259"/>
              <a:gd name="T4" fmla="*/ 54 w 285"/>
              <a:gd name="T5" fmla="*/ 18 h 259"/>
              <a:gd name="T6" fmla="*/ 52 w 285"/>
              <a:gd name="T7" fmla="*/ 1 h 259"/>
              <a:gd name="T8" fmla="*/ 37 w 285"/>
              <a:gd name="T9" fmla="*/ 0 h 259"/>
              <a:gd name="T10" fmla="*/ 23 w 285"/>
              <a:gd name="T11" fmla="*/ 1 h 259"/>
              <a:gd name="T12" fmla="*/ 11 w 285"/>
              <a:gd name="T13" fmla="*/ 9 h 259"/>
              <a:gd name="T14" fmla="*/ 2 w 285"/>
              <a:gd name="T15" fmla="*/ 26 h 259"/>
              <a:gd name="T16" fmla="*/ 0 w 285"/>
              <a:gd name="T17" fmla="*/ 40 h 259"/>
              <a:gd name="T18" fmla="*/ 8 w 285"/>
              <a:gd name="T19" fmla="*/ 47 h 259"/>
              <a:gd name="T20" fmla="*/ 20 w 285"/>
              <a:gd name="T21" fmla="*/ 44 h 259"/>
              <a:gd name="T22" fmla="*/ 33 w 285"/>
              <a:gd name="T23" fmla="*/ 50 h 259"/>
              <a:gd name="T24" fmla="*/ 47 w 285"/>
              <a:gd name="T25" fmla="*/ 47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259">
                <a:moveTo>
                  <a:pt x="246" y="241"/>
                </a:moveTo>
                <a:lnTo>
                  <a:pt x="285" y="182"/>
                </a:lnTo>
                <a:lnTo>
                  <a:pt x="285" y="91"/>
                </a:lnTo>
                <a:lnTo>
                  <a:pt x="276" y="7"/>
                </a:lnTo>
                <a:lnTo>
                  <a:pt x="194" y="0"/>
                </a:lnTo>
                <a:lnTo>
                  <a:pt x="120" y="7"/>
                </a:lnTo>
                <a:lnTo>
                  <a:pt x="58" y="46"/>
                </a:lnTo>
                <a:lnTo>
                  <a:pt x="13" y="136"/>
                </a:lnTo>
                <a:lnTo>
                  <a:pt x="0" y="205"/>
                </a:lnTo>
                <a:lnTo>
                  <a:pt x="41" y="241"/>
                </a:lnTo>
                <a:lnTo>
                  <a:pt x="104" y="227"/>
                </a:lnTo>
                <a:lnTo>
                  <a:pt x="173" y="259"/>
                </a:lnTo>
                <a:lnTo>
                  <a:pt x="246" y="241"/>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4" name="Freeform 66">
            <a:extLst>
              <a:ext uri="{FF2B5EF4-FFF2-40B4-BE49-F238E27FC236}">
                <a16:creationId xmlns:a16="http://schemas.microsoft.com/office/drawing/2014/main" id="{F39FBA48-952B-6B41-9036-C333B325475E}"/>
              </a:ext>
            </a:extLst>
          </p:cNvPr>
          <p:cNvSpPr>
            <a:spLocks/>
          </p:cNvSpPr>
          <p:nvPr/>
        </p:nvSpPr>
        <p:spPr bwMode="auto">
          <a:xfrm>
            <a:off x="4435693" y="5416594"/>
            <a:ext cx="134657" cy="89134"/>
          </a:xfrm>
          <a:custGeom>
            <a:avLst/>
            <a:gdLst>
              <a:gd name="T0" fmla="*/ 50 w 453"/>
              <a:gd name="T1" fmla="*/ 57 h 300"/>
              <a:gd name="T2" fmla="*/ 43 w 453"/>
              <a:gd name="T3" fmla="*/ 48 h 300"/>
              <a:gd name="T4" fmla="*/ 36 w 453"/>
              <a:gd name="T5" fmla="*/ 38 h 300"/>
              <a:gd name="T6" fmla="*/ 23 w 453"/>
              <a:gd name="T7" fmla="*/ 29 h 300"/>
              <a:gd name="T8" fmla="*/ 9 w 453"/>
              <a:gd name="T9" fmla="*/ 31 h 300"/>
              <a:gd name="T10" fmla="*/ 2 w 453"/>
              <a:gd name="T11" fmla="*/ 22 h 300"/>
              <a:gd name="T12" fmla="*/ 0 w 453"/>
              <a:gd name="T13" fmla="*/ 13 h 300"/>
              <a:gd name="T14" fmla="*/ 9 w 453"/>
              <a:gd name="T15" fmla="*/ 5 h 300"/>
              <a:gd name="T16" fmla="*/ 10 w 453"/>
              <a:gd name="T17" fmla="*/ 0 h 300"/>
              <a:gd name="T18" fmla="*/ 26 w 453"/>
              <a:gd name="T19" fmla="*/ 5 h 300"/>
              <a:gd name="T20" fmla="*/ 37 w 453"/>
              <a:gd name="T21" fmla="*/ 9 h 300"/>
              <a:gd name="T22" fmla="*/ 43 w 453"/>
              <a:gd name="T23" fmla="*/ 5 h 300"/>
              <a:gd name="T24" fmla="*/ 61 w 453"/>
              <a:gd name="T25" fmla="*/ 2 h 300"/>
              <a:gd name="T26" fmla="*/ 69 w 453"/>
              <a:gd name="T27" fmla="*/ 13 h 300"/>
              <a:gd name="T28" fmla="*/ 86 w 453"/>
              <a:gd name="T29" fmla="*/ 22 h 300"/>
              <a:gd name="T30" fmla="*/ 86 w 453"/>
              <a:gd name="T31" fmla="*/ 39 h 300"/>
              <a:gd name="T32" fmla="*/ 74 w 453"/>
              <a:gd name="T33" fmla="*/ 49 h 300"/>
              <a:gd name="T34" fmla="*/ 67 w 453"/>
              <a:gd name="T35" fmla="*/ 50 h 300"/>
              <a:gd name="T36" fmla="*/ 58 w 453"/>
              <a:gd name="T37" fmla="*/ 51 h 300"/>
              <a:gd name="T38" fmla="*/ 50 w 453"/>
              <a:gd name="T39" fmla="*/ 57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3" h="300">
                <a:moveTo>
                  <a:pt x="265" y="300"/>
                </a:moveTo>
                <a:lnTo>
                  <a:pt x="226" y="252"/>
                </a:lnTo>
                <a:lnTo>
                  <a:pt x="187" y="198"/>
                </a:lnTo>
                <a:lnTo>
                  <a:pt x="121" y="150"/>
                </a:lnTo>
                <a:lnTo>
                  <a:pt x="45" y="162"/>
                </a:lnTo>
                <a:lnTo>
                  <a:pt x="13" y="114"/>
                </a:lnTo>
                <a:lnTo>
                  <a:pt x="0" y="71"/>
                </a:lnTo>
                <a:lnTo>
                  <a:pt x="45" y="26"/>
                </a:lnTo>
                <a:lnTo>
                  <a:pt x="55" y="0"/>
                </a:lnTo>
                <a:lnTo>
                  <a:pt x="136" y="26"/>
                </a:lnTo>
                <a:lnTo>
                  <a:pt x="193" y="48"/>
                </a:lnTo>
                <a:lnTo>
                  <a:pt x="226" y="26"/>
                </a:lnTo>
                <a:lnTo>
                  <a:pt x="319" y="12"/>
                </a:lnTo>
                <a:lnTo>
                  <a:pt x="363" y="71"/>
                </a:lnTo>
                <a:lnTo>
                  <a:pt x="453" y="116"/>
                </a:lnTo>
                <a:lnTo>
                  <a:pt x="453" y="207"/>
                </a:lnTo>
                <a:lnTo>
                  <a:pt x="391" y="258"/>
                </a:lnTo>
                <a:lnTo>
                  <a:pt x="355" y="264"/>
                </a:lnTo>
                <a:lnTo>
                  <a:pt x="307" y="270"/>
                </a:lnTo>
                <a:lnTo>
                  <a:pt x="265" y="300"/>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65" name="Freeform 67">
            <a:extLst>
              <a:ext uri="{FF2B5EF4-FFF2-40B4-BE49-F238E27FC236}">
                <a16:creationId xmlns:a16="http://schemas.microsoft.com/office/drawing/2014/main" id="{2C78035B-8294-8A42-96C0-EBCC61D9F619}"/>
              </a:ext>
            </a:extLst>
          </p:cNvPr>
          <p:cNvSpPr>
            <a:spLocks/>
          </p:cNvSpPr>
          <p:nvPr/>
        </p:nvSpPr>
        <p:spPr bwMode="auto">
          <a:xfrm>
            <a:off x="4291791" y="5336061"/>
            <a:ext cx="120566" cy="40658"/>
          </a:xfrm>
          <a:custGeom>
            <a:avLst/>
            <a:gdLst>
              <a:gd name="T0" fmla="*/ 27 w 409"/>
              <a:gd name="T1" fmla="*/ 2 h 136"/>
              <a:gd name="T2" fmla="*/ 13 w 409"/>
              <a:gd name="T3" fmla="*/ 0 h 136"/>
              <a:gd name="T4" fmla="*/ 0 w 409"/>
              <a:gd name="T5" fmla="*/ 9 h 136"/>
              <a:gd name="T6" fmla="*/ 8 w 409"/>
              <a:gd name="T7" fmla="*/ 21 h 136"/>
              <a:gd name="T8" fmla="*/ 17 w 409"/>
              <a:gd name="T9" fmla="*/ 26 h 136"/>
              <a:gd name="T10" fmla="*/ 34 w 409"/>
              <a:gd name="T11" fmla="*/ 17 h 136"/>
              <a:gd name="T12" fmla="*/ 43 w 409"/>
              <a:gd name="T13" fmla="*/ 17 h 136"/>
              <a:gd name="T14" fmla="*/ 63 w 409"/>
              <a:gd name="T15" fmla="*/ 22 h 136"/>
              <a:gd name="T16" fmla="*/ 70 w 409"/>
              <a:gd name="T17" fmla="*/ 19 h 136"/>
              <a:gd name="T18" fmla="*/ 77 w 409"/>
              <a:gd name="T19" fmla="*/ 17 h 136"/>
              <a:gd name="T20" fmla="*/ 77 w 409"/>
              <a:gd name="T21" fmla="*/ 9 h 136"/>
              <a:gd name="T22" fmla="*/ 68 w 409"/>
              <a:gd name="T23" fmla="*/ 0 h 136"/>
              <a:gd name="T24" fmla="*/ 57 w 409"/>
              <a:gd name="T25" fmla="*/ 3 h 136"/>
              <a:gd name="T26" fmla="*/ 43 w 409"/>
              <a:gd name="T27" fmla="*/ 9 h 136"/>
              <a:gd name="T28" fmla="*/ 27 w 409"/>
              <a:gd name="T29" fmla="*/ 2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9" h="136">
                <a:moveTo>
                  <a:pt x="146" y="8"/>
                </a:moveTo>
                <a:lnTo>
                  <a:pt x="68" y="2"/>
                </a:lnTo>
                <a:lnTo>
                  <a:pt x="0" y="45"/>
                </a:lnTo>
                <a:lnTo>
                  <a:pt x="44" y="110"/>
                </a:lnTo>
                <a:lnTo>
                  <a:pt x="91" y="136"/>
                </a:lnTo>
                <a:lnTo>
                  <a:pt x="182" y="90"/>
                </a:lnTo>
                <a:lnTo>
                  <a:pt x="227" y="90"/>
                </a:lnTo>
                <a:lnTo>
                  <a:pt x="332" y="116"/>
                </a:lnTo>
                <a:lnTo>
                  <a:pt x="374" y="98"/>
                </a:lnTo>
                <a:lnTo>
                  <a:pt x="409" y="90"/>
                </a:lnTo>
                <a:lnTo>
                  <a:pt x="409" y="45"/>
                </a:lnTo>
                <a:lnTo>
                  <a:pt x="363" y="0"/>
                </a:lnTo>
                <a:lnTo>
                  <a:pt x="302" y="14"/>
                </a:lnTo>
                <a:lnTo>
                  <a:pt x="227" y="45"/>
                </a:lnTo>
                <a:lnTo>
                  <a:pt x="146" y="8"/>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6" name="Freeform 68">
            <a:extLst>
              <a:ext uri="{FF2B5EF4-FFF2-40B4-BE49-F238E27FC236}">
                <a16:creationId xmlns:a16="http://schemas.microsoft.com/office/drawing/2014/main" id="{A20F3D2A-D988-9C46-8ADA-60C5D7D31738}"/>
              </a:ext>
            </a:extLst>
          </p:cNvPr>
          <p:cNvSpPr>
            <a:spLocks/>
          </p:cNvSpPr>
          <p:nvPr/>
        </p:nvSpPr>
        <p:spPr bwMode="auto">
          <a:xfrm>
            <a:off x="4347178" y="5424414"/>
            <a:ext cx="48539" cy="54731"/>
          </a:xfrm>
          <a:custGeom>
            <a:avLst/>
            <a:gdLst>
              <a:gd name="T0" fmla="*/ 31 w 162"/>
              <a:gd name="T1" fmla="*/ 13 h 181"/>
              <a:gd name="T2" fmla="*/ 17 w 162"/>
              <a:gd name="T3" fmla="*/ 9 h 181"/>
              <a:gd name="T4" fmla="*/ 9 w 162"/>
              <a:gd name="T5" fmla="*/ 0 h 181"/>
              <a:gd name="T6" fmla="*/ 0 w 162"/>
              <a:gd name="T7" fmla="*/ 9 h 181"/>
              <a:gd name="T8" fmla="*/ 7 w 162"/>
              <a:gd name="T9" fmla="*/ 23 h 181"/>
              <a:gd name="T10" fmla="*/ 13 w 162"/>
              <a:gd name="T11" fmla="*/ 32 h 181"/>
              <a:gd name="T12" fmla="*/ 20 w 162"/>
              <a:gd name="T13" fmla="*/ 35 h 181"/>
              <a:gd name="T14" fmla="*/ 29 w 162"/>
              <a:gd name="T15" fmla="*/ 25 h 181"/>
              <a:gd name="T16" fmla="*/ 31 w 162"/>
              <a:gd name="T17" fmla="*/ 13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181">
                <a:moveTo>
                  <a:pt x="162" y="67"/>
                </a:moveTo>
                <a:lnTo>
                  <a:pt x="91" y="45"/>
                </a:lnTo>
                <a:lnTo>
                  <a:pt x="45" y="0"/>
                </a:lnTo>
                <a:lnTo>
                  <a:pt x="0" y="45"/>
                </a:lnTo>
                <a:lnTo>
                  <a:pt x="36" y="121"/>
                </a:lnTo>
                <a:lnTo>
                  <a:pt x="66" y="163"/>
                </a:lnTo>
                <a:lnTo>
                  <a:pt x="102" y="181"/>
                </a:lnTo>
                <a:lnTo>
                  <a:pt x="150" y="127"/>
                </a:lnTo>
                <a:lnTo>
                  <a:pt x="162" y="67"/>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7" name="Rectangle 135">
            <a:extLst>
              <a:ext uri="{FF2B5EF4-FFF2-40B4-BE49-F238E27FC236}">
                <a16:creationId xmlns:a16="http://schemas.microsoft.com/office/drawing/2014/main" id="{6120500B-5F29-1544-9279-A3E5D15CE816}"/>
              </a:ext>
            </a:extLst>
          </p:cNvPr>
          <p:cNvSpPr>
            <a:spLocks noChangeArrowheads="1"/>
          </p:cNvSpPr>
          <p:nvPr/>
        </p:nvSpPr>
        <p:spPr bwMode="auto">
          <a:xfrm>
            <a:off x="3496108" y="1836896"/>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WA</a:t>
            </a:r>
          </a:p>
        </p:txBody>
      </p:sp>
      <p:sp>
        <p:nvSpPr>
          <p:cNvPr id="68" name="Rectangle 136">
            <a:extLst>
              <a:ext uri="{FF2B5EF4-FFF2-40B4-BE49-F238E27FC236}">
                <a16:creationId xmlns:a16="http://schemas.microsoft.com/office/drawing/2014/main" id="{24849B79-B933-2149-8A57-2B596584044B}"/>
              </a:ext>
            </a:extLst>
          </p:cNvPr>
          <p:cNvSpPr>
            <a:spLocks noChangeArrowheads="1"/>
          </p:cNvSpPr>
          <p:nvPr/>
        </p:nvSpPr>
        <p:spPr bwMode="auto">
          <a:xfrm>
            <a:off x="3350588" y="2314140"/>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OR</a:t>
            </a:r>
          </a:p>
        </p:txBody>
      </p:sp>
      <p:sp>
        <p:nvSpPr>
          <p:cNvPr id="69" name="Rectangle 137">
            <a:extLst>
              <a:ext uri="{FF2B5EF4-FFF2-40B4-BE49-F238E27FC236}">
                <a16:creationId xmlns:a16="http://schemas.microsoft.com/office/drawing/2014/main" id="{A44B5577-BAFD-A748-ADEE-0F8F01875247}"/>
              </a:ext>
            </a:extLst>
          </p:cNvPr>
          <p:cNvSpPr>
            <a:spLocks noChangeArrowheads="1"/>
          </p:cNvSpPr>
          <p:nvPr/>
        </p:nvSpPr>
        <p:spPr bwMode="auto">
          <a:xfrm>
            <a:off x="3195679" y="3307747"/>
            <a:ext cx="40996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CA</a:t>
            </a:r>
          </a:p>
        </p:txBody>
      </p:sp>
      <p:sp>
        <p:nvSpPr>
          <p:cNvPr id="70" name="Rectangle 138">
            <a:extLst>
              <a:ext uri="{FF2B5EF4-FFF2-40B4-BE49-F238E27FC236}">
                <a16:creationId xmlns:a16="http://schemas.microsoft.com/office/drawing/2014/main" id="{A9A5C589-7F36-0446-807E-8C1648DFC147}"/>
              </a:ext>
            </a:extLst>
          </p:cNvPr>
          <p:cNvSpPr>
            <a:spLocks noChangeArrowheads="1"/>
          </p:cNvSpPr>
          <p:nvPr/>
        </p:nvSpPr>
        <p:spPr bwMode="auto">
          <a:xfrm>
            <a:off x="4563258" y="2101336"/>
            <a:ext cx="38649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MT</a:t>
            </a:r>
          </a:p>
        </p:txBody>
      </p:sp>
      <p:sp>
        <p:nvSpPr>
          <p:cNvPr id="71" name="Rectangle 139">
            <a:extLst>
              <a:ext uri="{FF2B5EF4-FFF2-40B4-BE49-F238E27FC236}">
                <a16:creationId xmlns:a16="http://schemas.microsoft.com/office/drawing/2014/main" id="{E073FA6F-EDF3-6947-B7ED-4331B62C7EEC}"/>
              </a:ext>
            </a:extLst>
          </p:cNvPr>
          <p:cNvSpPr>
            <a:spLocks noChangeArrowheads="1"/>
          </p:cNvSpPr>
          <p:nvPr/>
        </p:nvSpPr>
        <p:spPr bwMode="auto">
          <a:xfrm>
            <a:off x="4056284" y="2447143"/>
            <a:ext cx="34424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ID</a:t>
            </a:r>
          </a:p>
        </p:txBody>
      </p:sp>
      <p:sp>
        <p:nvSpPr>
          <p:cNvPr id="72" name="Rectangle 140">
            <a:extLst>
              <a:ext uri="{FF2B5EF4-FFF2-40B4-BE49-F238E27FC236}">
                <a16:creationId xmlns:a16="http://schemas.microsoft.com/office/drawing/2014/main" id="{7CB9B1DB-BC59-1243-8078-561D855EEAAB}"/>
              </a:ext>
            </a:extLst>
          </p:cNvPr>
          <p:cNvSpPr>
            <a:spLocks noChangeArrowheads="1"/>
          </p:cNvSpPr>
          <p:nvPr/>
        </p:nvSpPr>
        <p:spPr bwMode="auto">
          <a:xfrm>
            <a:off x="3632240" y="3094943"/>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NV</a:t>
            </a:r>
          </a:p>
        </p:txBody>
      </p:sp>
      <p:sp>
        <p:nvSpPr>
          <p:cNvPr id="73" name="Rectangle 141">
            <a:extLst>
              <a:ext uri="{FF2B5EF4-FFF2-40B4-BE49-F238E27FC236}">
                <a16:creationId xmlns:a16="http://schemas.microsoft.com/office/drawing/2014/main" id="{500A2EC1-F55F-8E4C-883D-8DF7EEC01E4F}"/>
              </a:ext>
            </a:extLst>
          </p:cNvPr>
          <p:cNvSpPr>
            <a:spLocks noChangeArrowheads="1"/>
          </p:cNvSpPr>
          <p:nvPr/>
        </p:nvSpPr>
        <p:spPr bwMode="auto">
          <a:xfrm>
            <a:off x="4134520" y="3947724"/>
            <a:ext cx="375536"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AZ</a:t>
            </a:r>
          </a:p>
        </p:txBody>
      </p:sp>
      <p:sp>
        <p:nvSpPr>
          <p:cNvPr id="74" name="Rectangle 142">
            <a:extLst>
              <a:ext uri="{FF2B5EF4-FFF2-40B4-BE49-F238E27FC236}">
                <a16:creationId xmlns:a16="http://schemas.microsoft.com/office/drawing/2014/main" id="{79082A48-D8F6-6041-A3FA-A296EC0C3844}"/>
              </a:ext>
            </a:extLst>
          </p:cNvPr>
          <p:cNvSpPr>
            <a:spLocks noChangeArrowheads="1"/>
          </p:cNvSpPr>
          <p:nvPr/>
        </p:nvSpPr>
        <p:spPr bwMode="auto">
          <a:xfrm>
            <a:off x="4289429" y="3237334"/>
            <a:ext cx="353630"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UT</a:t>
            </a:r>
          </a:p>
        </p:txBody>
      </p:sp>
      <p:sp>
        <p:nvSpPr>
          <p:cNvPr id="75" name="Rectangle 143">
            <a:extLst>
              <a:ext uri="{FF2B5EF4-FFF2-40B4-BE49-F238E27FC236}">
                <a16:creationId xmlns:a16="http://schemas.microsoft.com/office/drawing/2014/main" id="{E8C19963-169A-8345-BC2B-846F08CAD904}"/>
              </a:ext>
            </a:extLst>
          </p:cNvPr>
          <p:cNvSpPr>
            <a:spLocks noChangeArrowheads="1"/>
          </p:cNvSpPr>
          <p:nvPr/>
        </p:nvSpPr>
        <p:spPr bwMode="auto">
          <a:xfrm>
            <a:off x="4774497" y="2669335"/>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WY</a:t>
            </a:r>
          </a:p>
        </p:txBody>
      </p:sp>
      <p:sp>
        <p:nvSpPr>
          <p:cNvPr id="76" name="Rectangle 144">
            <a:extLst>
              <a:ext uri="{FF2B5EF4-FFF2-40B4-BE49-F238E27FC236}">
                <a16:creationId xmlns:a16="http://schemas.microsoft.com/office/drawing/2014/main" id="{1A32F07D-E672-B64F-B236-8009F78FA69E}"/>
              </a:ext>
            </a:extLst>
          </p:cNvPr>
          <p:cNvSpPr>
            <a:spLocks noChangeArrowheads="1"/>
          </p:cNvSpPr>
          <p:nvPr/>
        </p:nvSpPr>
        <p:spPr bwMode="auto">
          <a:xfrm>
            <a:off x="4896546" y="3307747"/>
            <a:ext cx="42247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CO</a:t>
            </a:r>
          </a:p>
        </p:txBody>
      </p:sp>
      <p:sp>
        <p:nvSpPr>
          <p:cNvPr id="77" name="Rectangle 145">
            <a:extLst>
              <a:ext uri="{FF2B5EF4-FFF2-40B4-BE49-F238E27FC236}">
                <a16:creationId xmlns:a16="http://schemas.microsoft.com/office/drawing/2014/main" id="{EFC73CBC-C873-7440-ADAC-122C2D4A5A3E}"/>
              </a:ext>
            </a:extLst>
          </p:cNvPr>
          <p:cNvSpPr>
            <a:spLocks noChangeArrowheads="1"/>
          </p:cNvSpPr>
          <p:nvPr/>
        </p:nvSpPr>
        <p:spPr bwMode="auto">
          <a:xfrm>
            <a:off x="4837087" y="3947724"/>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NM</a:t>
            </a:r>
          </a:p>
        </p:txBody>
      </p:sp>
      <p:sp>
        <p:nvSpPr>
          <p:cNvPr id="78" name="Rectangle 146">
            <a:extLst>
              <a:ext uri="{FF2B5EF4-FFF2-40B4-BE49-F238E27FC236}">
                <a16:creationId xmlns:a16="http://schemas.microsoft.com/office/drawing/2014/main" id="{11C0FD3B-43BE-F74E-8B2B-AF327A9DC451}"/>
              </a:ext>
            </a:extLst>
          </p:cNvPr>
          <p:cNvSpPr>
            <a:spLocks noChangeArrowheads="1"/>
          </p:cNvSpPr>
          <p:nvPr/>
        </p:nvSpPr>
        <p:spPr bwMode="auto">
          <a:xfrm>
            <a:off x="5703950" y="4443746"/>
            <a:ext cx="35988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TX</a:t>
            </a:r>
          </a:p>
        </p:txBody>
      </p:sp>
      <p:sp>
        <p:nvSpPr>
          <p:cNvPr id="79" name="Rectangle 147">
            <a:extLst>
              <a:ext uri="{FF2B5EF4-FFF2-40B4-BE49-F238E27FC236}">
                <a16:creationId xmlns:a16="http://schemas.microsoft.com/office/drawing/2014/main" id="{E68996A4-DE18-4648-832D-37CEA7CBEEED}"/>
              </a:ext>
            </a:extLst>
          </p:cNvPr>
          <p:cNvSpPr>
            <a:spLocks noChangeArrowheads="1"/>
          </p:cNvSpPr>
          <p:nvPr/>
        </p:nvSpPr>
        <p:spPr bwMode="auto">
          <a:xfrm>
            <a:off x="5971520" y="3875747"/>
            <a:ext cx="40370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OK</a:t>
            </a:r>
          </a:p>
        </p:txBody>
      </p:sp>
      <p:sp>
        <p:nvSpPr>
          <p:cNvPr id="80" name="Rectangle 148">
            <a:extLst>
              <a:ext uri="{FF2B5EF4-FFF2-40B4-BE49-F238E27FC236}">
                <a16:creationId xmlns:a16="http://schemas.microsoft.com/office/drawing/2014/main" id="{6ADA744C-2E0F-9249-9A2E-4B4B2483B6E4}"/>
              </a:ext>
            </a:extLst>
          </p:cNvPr>
          <p:cNvSpPr>
            <a:spLocks noChangeArrowheads="1"/>
          </p:cNvSpPr>
          <p:nvPr/>
        </p:nvSpPr>
        <p:spPr bwMode="auto">
          <a:xfrm>
            <a:off x="5772798" y="3379725"/>
            <a:ext cx="3630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KS</a:t>
            </a:r>
          </a:p>
        </p:txBody>
      </p:sp>
      <p:sp>
        <p:nvSpPr>
          <p:cNvPr id="81" name="Rectangle 149">
            <a:extLst>
              <a:ext uri="{FF2B5EF4-FFF2-40B4-BE49-F238E27FC236}">
                <a16:creationId xmlns:a16="http://schemas.microsoft.com/office/drawing/2014/main" id="{C9241FB8-C6F9-0145-9E58-F4CB8E23C23A}"/>
              </a:ext>
            </a:extLst>
          </p:cNvPr>
          <p:cNvSpPr>
            <a:spLocks noChangeArrowheads="1"/>
          </p:cNvSpPr>
          <p:nvPr/>
        </p:nvSpPr>
        <p:spPr bwMode="auto">
          <a:xfrm>
            <a:off x="5627278" y="2952552"/>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NE</a:t>
            </a:r>
          </a:p>
        </p:txBody>
      </p:sp>
      <p:sp>
        <p:nvSpPr>
          <p:cNvPr id="82" name="Rectangle 150">
            <a:extLst>
              <a:ext uri="{FF2B5EF4-FFF2-40B4-BE49-F238E27FC236}">
                <a16:creationId xmlns:a16="http://schemas.microsoft.com/office/drawing/2014/main" id="{B7838CD0-68C8-D440-B47D-DBCEAB7DF757}"/>
              </a:ext>
            </a:extLst>
          </p:cNvPr>
          <p:cNvSpPr>
            <a:spLocks noChangeArrowheads="1"/>
          </p:cNvSpPr>
          <p:nvPr/>
        </p:nvSpPr>
        <p:spPr bwMode="auto">
          <a:xfrm>
            <a:off x="5628843" y="2526944"/>
            <a:ext cx="37240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SD</a:t>
            </a:r>
          </a:p>
        </p:txBody>
      </p:sp>
      <p:sp>
        <p:nvSpPr>
          <p:cNvPr id="83" name="Rectangle 151">
            <a:extLst>
              <a:ext uri="{FF2B5EF4-FFF2-40B4-BE49-F238E27FC236}">
                <a16:creationId xmlns:a16="http://schemas.microsoft.com/office/drawing/2014/main" id="{8CBA0EBD-8FDB-6C42-85CC-465B324FA05D}"/>
              </a:ext>
            </a:extLst>
          </p:cNvPr>
          <p:cNvSpPr>
            <a:spLocks noChangeArrowheads="1"/>
          </p:cNvSpPr>
          <p:nvPr/>
        </p:nvSpPr>
        <p:spPr bwMode="auto">
          <a:xfrm>
            <a:off x="5545912" y="2101336"/>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ND</a:t>
            </a:r>
          </a:p>
        </p:txBody>
      </p:sp>
      <p:sp>
        <p:nvSpPr>
          <p:cNvPr id="84" name="Rectangle 152">
            <a:extLst>
              <a:ext uri="{FF2B5EF4-FFF2-40B4-BE49-F238E27FC236}">
                <a16:creationId xmlns:a16="http://schemas.microsoft.com/office/drawing/2014/main" id="{918A64C8-BCE0-9E4F-9D8A-F9CE0371238E}"/>
              </a:ext>
            </a:extLst>
          </p:cNvPr>
          <p:cNvSpPr>
            <a:spLocks noChangeArrowheads="1"/>
          </p:cNvSpPr>
          <p:nvPr/>
        </p:nvSpPr>
        <p:spPr bwMode="auto">
          <a:xfrm>
            <a:off x="6132687" y="2243727"/>
            <a:ext cx="42560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MN</a:t>
            </a:r>
          </a:p>
        </p:txBody>
      </p:sp>
      <p:sp>
        <p:nvSpPr>
          <p:cNvPr id="85" name="Rectangle 153">
            <a:extLst>
              <a:ext uri="{FF2B5EF4-FFF2-40B4-BE49-F238E27FC236}">
                <a16:creationId xmlns:a16="http://schemas.microsoft.com/office/drawing/2014/main" id="{78219C1B-E9C9-CA43-9F03-B94E936BCF78}"/>
              </a:ext>
            </a:extLst>
          </p:cNvPr>
          <p:cNvSpPr>
            <a:spLocks noChangeArrowheads="1"/>
          </p:cNvSpPr>
          <p:nvPr/>
        </p:nvSpPr>
        <p:spPr bwMode="auto">
          <a:xfrm>
            <a:off x="6340797" y="2830503"/>
            <a:ext cx="34737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IA</a:t>
            </a:r>
          </a:p>
        </p:txBody>
      </p:sp>
      <p:sp>
        <p:nvSpPr>
          <p:cNvPr id="86" name="Rectangle 154">
            <a:extLst>
              <a:ext uri="{FF2B5EF4-FFF2-40B4-BE49-F238E27FC236}">
                <a16:creationId xmlns:a16="http://schemas.microsoft.com/office/drawing/2014/main" id="{435AD9A3-510E-BB4F-89A2-E61B7EC98DCE}"/>
              </a:ext>
            </a:extLst>
          </p:cNvPr>
          <p:cNvSpPr>
            <a:spLocks noChangeArrowheads="1"/>
          </p:cNvSpPr>
          <p:nvPr/>
        </p:nvSpPr>
        <p:spPr bwMode="auto">
          <a:xfrm>
            <a:off x="6461282" y="3379725"/>
            <a:ext cx="438126"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MO</a:t>
            </a:r>
          </a:p>
        </p:txBody>
      </p:sp>
      <p:sp>
        <p:nvSpPr>
          <p:cNvPr id="87" name="Rectangle 155">
            <a:extLst>
              <a:ext uri="{FF2B5EF4-FFF2-40B4-BE49-F238E27FC236}">
                <a16:creationId xmlns:a16="http://schemas.microsoft.com/office/drawing/2014/main" id="{18A133CF-3501-7A47-B14E-7118702B1A28}"/>
              </a:ext>
            </a:extLst>
          </p:cNvPr>
          <p:cNvSpPr>
            <a:spLocks noChangeArrowheads="1"/>
          </p:cNvSpPr>
          <p:nvPr/>
        </p:nvSpPr>
        <p:spPr bwMode="auto">
          <a:xfrm>
            <a:off x="6547342" y="3875747"/>
            <a:ext cx="3849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AR</a:t>
            </a:r>
          </a:p>
        </p:txBody>
      </p:sp>
      <p:sp>
        <p:nvSpPr>
          <p:cNvPr id="88" name="Rectangle 156">
            <a:extLst>
              <a:ext uri="{FF2B5EF4-FFF2-40B4-BE49-F238E27FC236}">
                <a16:creationId xmlns:a16="http://schemas.microsoft.com/office/drawing/2014/main" id="{BE21B005-EADF-5B48-AED8-004D0A6EF7B4}"/>
              </a:ext>
            </a:extLst>
          </p:cNvPr>
          <p:cNvSpPr>
            <a:spLocks noChangeArrowheads="1"/>
          </p:cNvSpPr>
          <p:nvPr/>
        </p:nvSpPr>
        <p:spPr bwMode="auto">
          <a:xfrm>
            <a:off x="6613061" y="4443746"/>
            <a:ext cx="36771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LA</a:t>
            </a:r>
          </a:p>
        </p:txBody>
      </p:sp>
      <p:sp>
        <p:nvSpPr>
          <p:cNvPr id="89" name="Rectangle 157">
            <a:extLst>
              <a:ext uri="{FF2B5EF4-FFF2-40B4-BE49-F238E27FC236}">
                <a16:creationId xmlns:a16="http://schemas.microsoft.com/office/drawing/2014/main" id="{EBF7F7A8-8E8F-DA4C-BE51-A27A7DE409D3}"/>
              </a:ext>
            </a:extLst>
          </p:cNvPr>
          <p:cNvSpPr>
            <a:spLocks noChangeArrowheads="1"/>
          </p:cNvSpPr>
          <p:nvPr/>
        </p:nvSpPr>
        <p:spPr bwMode="auto">
          <a:xfrm>
            <a:off x="6971385" y="4160528"/>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MS</a:t>
            </a:r>
          </a:p>
        </p:txBody>
      </p:sp>
      <p:sp>
        <p:nvSpPr>
          <p:cNvPr id="90" name="Rectangle 158">
            <a:extLst>
              <a:ext uri="{FF2B5EF4-FFF2-40B4-BE49-F238E27FC236}">
                <a16:creationId xmlns:a16="http://schemas.microsoft.com/office/drawing/2014/main" id="{2D8DAA1F-1992-1E45-9D09-99CDBEF58A0E}"/>
              </a:ext>
            </a:extLst>
          </p:cNvPr>
          <p:cNvSpPr>
            <a:spLocks noChangeArrowheads="1"/>
          </p:cNvSpPr>
          <p:nvPr/>
        </p:nvSpPr>
        <p:spPr bwMode="auto">
          <a:xfrm>
            <a:off x="7329710" y="4088551"/>
            <a:ext cx="36771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AL</a:t>
            </a:r>
          </a:p>
        </p:txBody>
      </p:sp>
      <p:sp>
        <p:nvSpPr>
          <p:cNvPr id="91" name="Rectangle 159">
            <a:extLst>
              <a:ext uri="{FF2B5EF4-FFF2-40B4-BE49-F238E27FC236}">
                <a16:creationId xmlns:a16="http://schemas.microsoft.com/office/drawing/2014/main" id="{AB9CB679-3DB9-0243-A548-331335264581}"/>
              </a:ext>
            </a:extLst>
          </p:cNvPr>
          <p:cNvSpPr>
            <a:spLocks noChangeArrowheads="1"/>
          </p:cNvSpPr>
          <p:nvPr/>
        </p:nvSpPr>
        <p:spPr bwMode="auto">
          <a:xfrm>
            <a:off x="7669257" y="4018137"/>
            <a:ext cx="41778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GA</a:t>
            </a:r>
          </a:p>
        </p:txBody>
      </p:sp>
      <p:sp>
        <p:nvSpPr>
          <p:cNvPr id="92" name="Rectangle 160">
            <a:extLst>
              <a:ext uri="{FF2B5EF4-FFF2-40B4-BE49-F238E27FC236}">
                <a16:creationId xmlns:a16="http://schemas.microsoft.com/office/drawing/2014/main" id="{384721A1-F1C4-854E-877A-550D87990E0F}"/>
              </a:ext>
            </a:extLst>
          </p:cNvPr>
          <p:cNvSpPr>
            <a:spLocks noChangeArrowheads="1"/>
          </p:cNvSpPr>
          <p:nvPr/>
        </p:nvSpPr>
        <p:spPr bwMode="auto">
          <a:xfrm>
            <a:off x="8049488" y="4586137"/>
            <a:ext cx="33641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FL</a:t>
            </a:r>
          </a:p>
        </p:txBody>
      </p:sp>
      <p:sp>
        <p:nvSpPr>
          <p:cNvPr id="93" name="Rectangle 161">
            <a:extLst>
              <a:ext uri="{FF2B5EF4-FFF2-40B4-BE49-F238E27FC236}">
                <a16:creationId xmlns:a16="http://schemas.microsoft.com/office/drawing/2014/main" id="{84ADACE7-52B8-4A48-9271-3D4F5E4F302B}"/>
              </a:ext>
            </a:extLst>
          </p:cNvPr>
          <p:cNvSpPr>
            <a:spLocks noChangeArrowheads="1"/>
          </p:cNvSpPr>
          <p:nvPr/>
        </p:nvSpPr>
        <p:spPr bwMode="auto">
          <a:xfrm>
            <a:off x="8030711" y="3733356"/>
            <a:ext cx="38179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SC</a:t>
            </a:r>
          </a:p>
        </p:txBody>
      </p:sp>
      <p:sp>
        <p:nvSpPr>
          <p:cNvPr id="94" name="Rectangle 162">
            <a:extLst>
              <a:ext uri="{FF2B5EF4-FFF2-40B4-BE49-F238E27FC236}">
                <a16:creationId xmlns:a16="http://schemas.microsoft.com/office/drawing/2014/main" id="{D7E61D95-9A2B-DA40-A8F1-3E598EA86EBF}"/>
              </a:ext>
            </a:extLst>
          </p:cNvPr>
          <p:cNvSpPr>
            <a:spLocks noChangeArrowheads="1"/>
          </p:cNvSpPr>
          <p:nvPr/>
        </p:nvSpPr>
        <p:spPr bwMode="auto">
          <a:xfrm>
            <a:off x="7265556" y="3662942"/>
            <a:ext cx="36458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TN</a:t>
            </a:r>
          </a:p>
        </p:txBody>
      </p:sp>
      <p:sp>
        <p:nvSpPr>
          <p:cNvPr id="95" name="Rectangle 163">
            <a:extLst>
              <a:ext uri="{FF2B5EF4-FFF2-40B4-BE49-F238E27FC236}">
                <a16:creationId xmlns:a16="http://schemas.microsoft.com/office/drawing/2014/main" id="{2C40D672-6FED-1840-838F-73B8ECE64424}"/>
              </a:ext>
            </a:extLst>
          </p:cNvPr>
          <p:cNvSpPr>
            <a:spLocks noChangeArrowheads="1"/>
          </p:cNvSpPr>
          <p:nvPr/>
        </p:nvSpPr>
        <p:spPr bwMode="auto">
          <a:xfrm>
            <a:off x="8166843" y="3450138"/>
            <a:ext cx="40996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NC</a:t>
            </a:r>
          </a:p>
        </p:txBody>
      </p:sp>
      <p:sp>
        <p:nvSpPr>
          <p:cNvPr id="96" name="Rectangle 164">
            <a:extLst>
              <a:ext uri="{FF2B5EF4-FFF2-40B4-BE49-F238E27FC236}">
                <a16:creationId xmlns:a16="http://schemas.microsoft.com/office/drawing/2014/main" id="{B63610FD-06A2-9646-9B86-659C17A0B8B8}"/>
              </a:ext>
            </a:extLst>
          </p:cNvPr>
          <p:cNvSpPr>
            <a:spLocks noChangeArrowheads="1"/>
          </p:cNvSpPr>
          <p:nvPr/>
        </p:nvSpPr>
        <p:spPr bwMode="auto">
          <a:xfrm>
            <a:off x="6921314" y="3024530"/>
            <a:ext cx="311382" cy="259746"/>
          </a:xfrm>
          <a:prstGeom prst="rect">
            <a:avLst/>
          </a:prstGeom>
          <a:noFill/>
          <a:ln>
            <a:noFill/>
          </a:ln>
          <a:effec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IL</a:t>
            </a:r>
          </a:p>
        </p:txBody>
      </p:sp>
      <p:sp>
        <p:nvSpPr>
          <p:cNvPr id="97" name="Rectangle 165">
            <a:extLst>
              <a:ext uri="{FF2B5EF4-FFF2-40B4-BE49-F238E27FC236}">
                <a16:creationId xmlns:a16="http://schemas.microsoft.com/office/drawing/2014/main" id="{BAD21E74-CD6F-6546-9790-E65AA9DDB962}"/>
              </a:ext>
            </a:extLst>
          </p:cNvPr>
          <p:cNvSpPr>
            <a:spLocks noChangeArrowheads="1"/>
          </p:cNvSpPr>
          <p:nvPr/>
        </p:nvSpPr>
        <p:spPr bwMode="auto">
          <a:xfrm>
            <a:off x="6703816" y="2456531"/>
            <a:ext cx="36927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WI</a:t>
            </a:r>
          </a:p>
        </p:txBody>
      </p:sp>
      <p:sp>
        <p:nvSpPr>
          <p:cNvPr id="98" name="Rectangle 166">
            <a:extLst>
              <a:ext uri="{FF2B5EF4-FFF2-40B4-BE49-F238E27FC236}">
                <a16:creationId xmlns:a16="http://schemas.microsoft.com/office/drawing/2014/main" id="{28B33F47-A6E7-9B45-897D-3F18DF75AD97}"/>
              </a:ext>
            </a:extLst>
          </p:cNvPr>
          <p:cNvSpPr>
            <a:spLocks noChangeArrowheads="1"/>
          </p:cNvSpPr>
          <p:nvPr/>
        </p:nvSpPr>
        <p:spPr bwMode="auto">
          <a:xfrm>
            <a:off x="7281203" y="2517556"/>
            <a:ext cx="369278"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MI</a:t>
            </a:r>
          </a:p>
        </p:txBody>
      </p:sp>
      <p:sp>
        <p:nvSpPr>
          <p:cNvPr id="99" name="Rectangle 167">
            <a:extLst>
              <a:ext uri="{FF2B5EF4-FFF2-40B4-BE49-F238E27FC236}">
                <a16:creationId xmlns:a16="http://schemas.microsoft.com/office/drawing/2014/main" id="{AA79C0A3-8D7B-8E4C-B778-37C3789ED9F4}"/>
              </a:ext>
            </a:extLst>
          </p:cNvPr>
          <p:cNvSpPr>
            <a:spLocks noChangeArrowheads="1"/>
          </p:cNvSpPr>
          <p:nvPr/>
        </p:nvSpPr>
        <p:spPr bwMode="auto">
          <a:xfrm>
            <a:off x="7534690" y="2882139"/>
            <a:ext cx="41152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OH</a:t>
            </a:r>
          </a:p>
        </p:txBody>
      </p:sp>
      <p:sp>
        <p:nvSpPr>
          <p:cNvPr id="100" name="Rectangle 168">
            <a:extLst>
              <a:ext uri="{FF2B5EF4-FFF2-40B4-BE49-F238E27FC236}">
                <a16:creationId xmlns:a16="http://schemas.microsoft.com/office/drawing/2014/main" id="{6A6ECA16-B1FE-AF4D-9E80-F65B0B5B6BAF}"/>
              </a:ext>
            </a:extLst>
          </p:cNvPr>
          <p:cNvSpPr>
            <a:spLocks noChangeArrowheads="1"/>
          </p:cNvSpPr>
          <p:nvPr/>
        </p:nvSpPr>
        <p:spPr bwMode="auto">
          <a:xfrm>
            <a:off x="7242085" y="3005753"/>
            <a:ext cx="34737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IN</a:t>
            </a:r>
          </a:p>
        </p:txBody>
      </p:sp>
      <p:sp>
        <p:nvSpPr>
          <p:cNvPr id="101" name="Rectangle 169">
            <a:extLst>
              <a:ext uri="{FF2B5EF4-FFF2-40B4-BE49-F238E27FC236}">
                <a16:creationId xmlns:a16="http://schemas.microsoft.com/office/drawing/2014/main" id="{8B548DE9-DDD8-6E40-B7C6-0E29A2FE7FB9}"/>
              </a:ext>
            </a:extLst>
          </p:cNvPr>
          <p:cNvSpPr>
            <a:spLocks noChangeArrowheads="1"/>
          </p:cNvSpPr>
          <p:nvPr/>
        </p:nvSpPr>
        <p:spPr bwMode="auto">
          <a:xfrm>
            <a:off x="7400123" y="3307747"/>
            <a:ext cx="377101"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KY</a:t>
            </a:r>
          </a:p>
        </p:txBody>
      </p:sp>
      <p:sp>
        <p:nvSpPr>
          <p:cNvPr id="102" name="Rectangle 170">
            <a:extLst>
              <a:ext uri="{FF2B5EF4-FFF2-40B4-BE49-F238E27FC236}">
                <a16:creationId xmlns:a16="http://schemas.microsoft.com/office/drawing/2014/main" id="{7116582D-C1AE-1944-8B7C-948CA3B1B9DB}"/>
              </a:ext>
            </a:extLst>
          </p:cNvPr>
          <p:cNvSpPr>
            <a:spLocks noChangeArrowheads="1"/>
          </p:cNvSpPr>
          <p:nvPr/>
        </p:nvSpPr>
        <p:spPr bwMode="auto">
          <a:xfrm>
            <a:off x="7824166" y="3066778"/>
            <a:ext cx="420914"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WV</a:t>
            </a:r>
          </a:p>
        </p:txBody>
      </p:sp>
      <p:sp>
        <p:nvSpPr>
          <p:cNvPr id="103" name="Rectangle 171">
            <a:extLst>
              <a:ext uri="{FF2B5EF4-FFF2-40B4-BE49-F238E27FC236}">
                <a16:creationId xmlns:a16="http://schemas.microsoft.com/office/drawing/2014/main" id="{FC8FAAAB-317C-AA4C-AAAF-C998422D685E}"/>
              </a:ext>
            </a:extLst>
          </p:cNvPr>
          <p:cNvSpPr>
            <a:spLocks noChangeArrowheads="1"/>
          </p:cNvSpPr>
          <p:nvPr/>
        </p:nvSpPr>
        <p:spPr bwMode="auto">
          <a:xfrm>
            <a:off x="8129289" y="3094943"/>
            <a:ext cx="400572"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VA</a:t>
            </a:r>
          </a:p>
        </p:txBody>
      </p:sp>
      <p:sp>
        <p:nvSpPr>
          <p:cNvPr id="104" name="Rectangle 172">
            <a:extLst>
              <a:ext uri="{FF2B5EF4-FFF2-40B4-BE49-F238E27FC236}">
                <a16:creationId xmlns:a16="http://schemas.microsoft.com/office/drawing/2014/main" id="{2434FADB-CF6A-364B-A8D0-001DB26E095B}"/>
              </a:ext>
            </a:extLst>
          </p:cNvPr>
          <p:cNvSpPr>
            <a:spLocks noChangeArrowheads="1"/>
          </p:cNvSpPr>
          <p:nvPr/>
        </p:nvSpPr>
        <p:spPr bwMode="auto">
          <a:xfrm>
            <a:off x="8036970" y="2669335"/>
            <a:ext cx="381795"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a:ln>
                  <a:noFill/>
                </a:ln>
                <a:solidFill>
                  <a:srgbClr val="000000"/>
                </a:solidFill>
                <a:effectLst/>
                <a:uLnTx/>
                <a:uFillTx/>
                <a:latin typeface="Century Gothic" charset="0"/>
                <a:ea typeface="Century Gothic" charset="0"/>
                <a:cs typeface="Century Gothic" charset="0"/>
              </a:rPr>
              <a:t>PA</a:t>
            </a:r>
          </a:p>
        </p:txBody>
      </p:sp>
      <p:sp>
        <p:nvSpPr>
          <p:cNvPr id="105" name="Rectangle 173">
            <a:extLst>
              <a:ext uri="{FF2B5EF4-FFF2-40B4-BE49-F238E27FC236}">
                <a16:creationId xmlns:a16="http://schemas.microsoft.com/office/drawing/2014/main" id="{4AE2D216-9B2C-1541-AD28-0130D6638D8A}"/>
              </a:ext>
            </a:extLst>
          </p:cNvPr>
          <p:cNvSpPr>
            <a:spLocks noChangeArrowheads="1"/>
          </p:cNvSpPr>
          <p:nvPr/>
        </p:nvSpPr>
        <p:spPr bwMode="auto">
          <a:xfrm>
            <a:off x="8235691" y="2271892"/>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NY</a:t>
            </a:r>
          </a:p>
        </p:txBody>
      </p:sp>
      <p:sp>
        <p:nvSpPr>
          <p:cNvPr id="106" name="Rectangle 174">
            <a:extLst>
              <a:ext uri="{FF2B5EF4-FFF2-40B4-BE49-F238E27FC236}">
                <a16:creationId xmlns:a16="http://schemas.microsoft.com/office/drawing/2014/main" id="{85826C17-F00D-6044-AD11-35194D4D8059}"/>
              </a:ext>
            </a:extLst>
          </p:cNvPr>
          <p:cNvSpPr>
            <a:spLocks noChangeArrowheads="1"/>
          </p:cNvSpPr>
          <p:nvPr/>
        </p:nvSpPr>
        <p:spPr bwMode="auto">
          <a:xfrm>
            <a:off x="8763007" y="1675728"/>
            <a:ext cx="397443"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ME</a:t>
            </a:r>
          </a:p>
        </p:txBody>
      </p:sp>
      <p:sp>
        <p:nvSpPr>
          <p:cNvPr id="107" name="Rectangle 175">
            <a:extLst>
              <a:ext uri="{FF2B5EF4-FFF2-40B4-BE49-F238E27FC236}">
                <a16:creationId xmlns:a16="http://schemas.microsoft.com/office/drawing/2014/main" id="{84D588EF-9DDF-A04E-A3EF-3D58B0E56F0E}"/>
              </a:ext>
            </a:extLst>
          </p:cNvPr>
          <p:cNvSpPr>
            <a:spLocks noChangeArrowheads="1"/>
          </p:cNvSpPr>
          <p:nvPr/>
        </p:nvSpPr>
        <p:spPr bwMode="auto">
          <a:xfrm>
            <a:off x="9385772" y="2098207"/>
            <a:ext cx="30042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VT</a:t>
            </a:r>
          </a:p>
        </p:txBody>
      </p:sp>
      <p:sp>
        <p:nvSpPr>
          <p:cNvPr id="108" name="Rectangle 176">
            <a:extLst>
              <a:ext uri="{FF2B5EF4-FFF2-40B4-BE49-F238E27FC236}">
                <a16:creationId xmlns:a16="http://schemas.microsoft.com/office/drawing/2014/main" id="{FF8D3857-FCCE-6940-A926-DAC1EF904CA6}"/>
              </a:ext>
            </a:extLst>
          </p:cNvPr>
          <p:cNvSpPr>
            <a:spLocks noChangeArrowheads="1"/>
          </p:cNvSpPr>
          <p:nvPr/>
        </p:nvSpPr>
        <p:spPr bwMode="auto">
          <a:xfrm>
            <a:off x="9385772" y="2353259"/>
            <a:ext cx="330159"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NH</a:t>
            </a:r>
          </a:p>
        </p:txBody>
      </p:sp>
      <p:sp>
        <p:nvSpPr>
          <p:cNvPr id="109" name="Rectangle 177">
            <a:extLst>
              <a:ext uri="{FF2B5EF4-FFF2-40B4-BE49-F238E27FC236}">
                <a16:creationId xmlns:a16="http://schemas.microsoft.com/office/drawing/2014/main" id="{4F8B1B9E-5416-564B-AB26-85FC2EF09B38}"/>
              </a:ext>
            </a:extLst>
          </p:cNvPr>
          <p:cNvSpPr>
            <a:spLocks noChangeArrowheads="1"/>
          </p:cNvSpPr>
          <p:nvPr/>
        </p:nvSpPr>
        <p:spPr bwMode="auto">
          <a:xfrm>
            <a:off x="9385772" y="3371902"/>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NJ</a:t>
            </a:r>
          </a:p>
        </p:txBody>
      </p:sp>
      <p:sp>
        <p:nvSpPr>
          <p:cNvPr id="110" name="Rectangle 178">
            <a:extLst>
              <a:ext uri="{FF2B5EF4-FFF2-40B4-BE49-F238E27FC236}">
                <a16:creationId xmlns:a16="http://schemas.microsoft.com/office/drawing/2014/main" id="{241ACFB8-5E63-5548-9EB3-D448367E4368}"/>
              </a:ext>
            </a:extLst>
          </p:cNvPr>
          <p:cNvSpPr>
            <a:spLocks noChangeArrowheads="1"/>
          </p:cNvSpPr>
          <p:nvPr/>
        </p:nvSpPr>
        <p:spPr bwMode="auto">
          <a:xfrm>
            <a:off x="9385772" y="3626954"/>
            <a:ext cx="309818"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DE</a:t>
            </a:r>
          </a:p>
        </p:txBody>
      </p:sp>
      <p:sp>
        <p:nvSpPr>
          <p:cNvPr id="111" name="Rectangle 180">
            <a:extLst>
              <a:ext uri="{FF2B5EF4-FFF2-40B4-BE49-F238E27FC236}">
                <a16:creationId xmlns:a16="http://schemas.microsoft.com/office/drawing/2014/main" id="{852A0FB3-BF99-8640-9B69-2ED070A90B10}"/>
              </a:ext>
            </a:extLst>
          </p:cNvPr>
          <p:cNvSpPr>
            <a:spLocks noChangeArrowheads="1"/>
          </p:cNvSpPr>
          <p:nvPr/>
        </p:nvSpPr>
        <p:spPr bwMode="auto">
          <a:xfrm>
            <a:off x="9385772" y="3880441"/>
            <a:ext cx="348936"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MD</a:t>
            </a:r>
          </a:p>
        </p:txBody>
      </p:sp>
      <p:sp>
        <p:nvSpPr>
          <p:cNvPr id="112" name="Rectangle 181">
            <a:extLst>
              <a:ext uri="{FF2B5EF4-FFF2-40B4-BE49-F238E27FC236}">
                <a16:creationId xmlns:a16="http://schemas.microsoft.com/office/drawing/2014/main" id="{C580CB72-8163-E34D-8815-6CF56CA1F7B6}"/>
              </a:ext>
            </a:extLst>
          </p:cNvPr>
          <p:cNvSpPr>
            <a:spLocks noChangeArrowheads="1"/>
          </p:cNvSpPr>
          <p:nvPr/>
        </p:nvSpPr>
        <p:spPr bwMode="auto">
          <a:xfrm>
            <a:off x="9385772" y="4135493"/>
            <a:ext cx="336881" cy="215409"/>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DC</a:t>
            </a:r>
          </a:p>
        </p:txBody>
      </p:sp>
      <p:sp>
        <p:nvSpPr>
          <p:cNvPr id="113" name="Rectangle 183">
            <a:extLst>
              <a:ext uri="{FF2B5EF4-FFF2-40B4-BE49-F238E27FC236}">
                <a16:creationId xmlns:a16="http://schemas.microsoft.com/office/drawing/2014/main" id="{54B323FD-4F13-4847-A79C-89E94CC4CF65}"/>
              </a:ext>
            </a:extLst>
          </p:cNvPr>
          <p:cNvSpPr>
            <a:spLocks noChangeArrowheads="1"/>
          </p:cNvSpPr>
          <p:nvPr/>
        </p:nvSpPr>
        <p:spPr bwMode="auto">
          <a:xfrm>
            <a:off x="9385772" y="2608311"/>
            <a:ext cx="353630"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MA</a:t>
            </a:r>
          </a:p>
        </p:txBody>
      </p:sp>
      <p:sp>
        <p:nvSpPr>
          <p:cNvPr id="114" name="Rectangle 185">
            <a:extLst>
              <a:ext uri="{FF2B5EF4-FFF2-40B4-BE49-F238E27FC236}">
                <a16:creationId xmlns:a16="http://schemas.microsoft.com/office/drawing/2014/main" id="{910EF45B-7CF5-1648-8538-DF69A6CDC2DB}"/>
              </a:ext>
            </a:extLst>
          </p:cNvPr>
          <p:cNvSpPr>
            <a:spLocks noChangeArrowheads="1"/>
          </p:cNvSpPr>
          <p:nvPr/>
        </p:nvSpPr>
        <p:spPr bwMode="auto">
          <a:xfrm>
            <a:off x="9385772" y="3116850"/>
            <a:ext cx="308253"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CT</a:t>
            </a:r>
          </a:p>
        </p:txBody>
      </p:sp>
      <p:sp>
        <p:nvSpPr>
          <p:cNvPr id="115" name="Rectangle 188">
            <a:extLst>
              <a:ext uri="{FF2B5EF4-FFF2-40B4-BE49-F238E27FC236}">
                <a16:creationId xmlns:a16="http://schemas.microsoft.com/office/drawing/2014/main" id="{9724F5E0-2E24-A645-8386-A9A48DA135FB}"/>
              </a:ext>
            </a:extLst>
          </p:cNvPr>
          <p:cNvSpPr>
            <a:spLocks noChangeArrowheads="1"/>
          </p:cNvSpPr>
          <p:nvPr/>
        </p:nvSpPr>
        <p:spPr bwMode="auto">
          <a:xfrm>
            <a:off x="9385772" y="2861798"/>
            <a:ext cx="272264" cy="215934"/>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RI</a:t>
            </a:r>
          </a:p>
        </p:txBody>
      </p:sp>
      <p:sp>
        <p:nvSpPr>
          <p:cNvPr id="116" name="Rectangle 189">
            <a:extLst>
              <a:ext uri="{FF2B5EF4-FFF2-40B4-BE49-F238E27FC236}">
                <a16:creationId xmlns:a16="http://schemas.microsoft.com/office/drawing/2014/main" id="{E99346EF-9848-764C-807C-AA8283676D66}"/>
              </a:ext>
            </a:extLst>
          </p:cNvPr>
          <p:cNvSpPr>
            <a:spLocks noChangeArrowheads="1"/>
          </p:cNvSpPr>
          <p:nvPr/>
        </p:nvSpPr>
        <p:spPr bwMode="auto">
          <a:xfrm>
            <a:off x="2960969" y="4842753"/>
            <a:ext cx="389619"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AK</a:t>
            </a:r>
          </a:p>
        </p:txBody>
      </p:sp>
      <p:sp>
        <p:nvSpPr>
          <p:cNvPr id="117" name="Rectangle 190">
            <a:extLst>
              <a:ext uri="{FF2B5EF4-FFF2-40B4-BE49-F238E27FC236}">
                <a16:creationId xmlns:a16="http://schemas.microsoft.com/office/drawing/2014/main" id="{0E92C987-29F4-7642-AC8C-DB296DD7195F}"/>
              </a:ext>
            </a:extLst>
          </p:cNvPr>
          <p:cNvSpPr>
            <a:spLocks noChangeArrowheads="1"/>
          </p:cNvSpPr>
          <p:nvPr/>
        </p:nvSpPr>
        <p:spPr bwMode="auto">
          <a:xfrm>
            <a:off x="3896681" y="5543755"/>
            <a:ext cx="342677" cy="259746"/>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HI</a:t>
            </a:r>
          </a:p>
        </p:txBody>
      </p:sp>
      <p:sp>
        <p:nvSpPr>
          <p:cNvPr id="118" name="Rectangle 117">
            <a:extLst>
              <a:ext uri="{FF2B5EF4-FFF2-40B4-BE49-F238E27FC236}">
                <a16:creationId xmlns:a16="http://schemas.microsoft.com/office/drawing/2014/main" id="{157051E7-9E6B-C54B-8FB4-BFAE76D1EF7A}"/>
              </a:ext>
            </a:extLst>
          </p:cNvPr>
          <p:cNvSpPr/>
          <p:nvPr/>
        </p:nvSpPr>
        <p:spPr>
          <a:xfrm>
            <a:off x="9263190" y="3140540"/>
            <a:ext cx="180513" cy="184098"/>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9" name="Rectangle 118">
            <a:extLst>
              <a:ext uri="{FF2B5EF4-FFF2-40B4-BE49-F238E27FC236}">
                <a16:creationId xmlns:a16="http://schemas.microsoft.com/office/drawing/2014/main" id="{63D79AFC-EDC1-254F-8D72-4EB777AF1E83}"/>
              </a:ext>
            </a:extLst>
          </p:cNvPr>
          <p:cNvSpPr/>
          <p:nvPr/>
        </p:nvSpPr>
        <p:spPr>
          <a:xfrm>
            <a:off x="9263190" y="3642711"/>
            <a:ext cx="180513" cy="184098"/>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0" name="Rectangle 119">
            <a:extLst>
              <a:ext uri="{FF2B5EF4-FFF2-40B4-BE49-F238E27FC236}">
                <a16:creationId xmlns:a16="http://schemas.microsoft.com/office/drawing/2014/main" id="{75C6D02E-F4A6-E141-BFF8-2560A5551B04}"/>
              </a:ext>
            </a:extLst>
          </p:cNvPr>
          <p:cNvSpPr/>
          <p:nvPr/>
        </p:nvSpPr>
        <p:spPr>
          <a:xfrm>
            <a:off x="9263190" y="3890048"/>
            <a:ext cx="180513" cy="184098"/>
          </a:xfrm>
          <a:prstGeom prst="rect">
            <a:avLst/>
          </a:prstGeom>
          <a:solidFill>
            <a:srgbClr val="66AF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1" name="Rectangle 120">
            <a:extLst>
              <a:ext uri="{FF2B5EF4-FFF2-40B4-BE49-F238E27FC236}">
                <a16:creationId xmlns:a16="http://schemas.microsoft.com/office/drawing/2014/main" id="{CE02B862-176A-B44F-9996-7A0E752D5CDB}"/>
              </a:ext>
            </a:extLst>
          </p:cNvPr>
          <p:cNvSpPr/>
          <p:nvPr/>
        </p:nvSpPr>
        <p:spPr>
          <a:xfrm>
            <a:off x="9263190" y="4152376"/>
            <a:ext cx="180513" cy="184098"/>
          </a:xfrm>
          <a:prstGeom prst="rect">
            <a:avLst/>
          </a:prstGeom>
          <a:pattFill prst="dkHorz">
            <a:fgClr>
              <a:srgbClr val="84BD00"/>
            </a:fgClr>
            <a:bgClr>
              <a:srgbClr val="ED8B00"/>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2" name="Rectangle 121">
            <a:extLst>
              <a:ext uri="{FF2B5EF4-FFF2-40B4-BE49-F238E27FC236}">
                <a16:creationId xmlns:a16="http://schemas.microsoft.com/office/drawing/2014/main" id="{08B97C00-1321-154B-A2C8-78AFA3CA1854}"/>
              </a:ext>
            </a:extLst>
          </p:cNvPr>
          <p:cNvSpPr/>
          <p:nvPr/>
        </p:nvSpPr>
        <p:spPr>
          <a:xfrm>
            <a:off x="9263190" y="2870717"/>
            <a:ext cx="180513" cy="184098"/>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Rectangle 122">
            <a:extLst>
              <a:ext uri="{FF2B5EF4-FFF2-40B4-BE49-F238E27FC236}">
                <a16:creationId xmlns:a16="http://schemas.microsoft.com/office/drawing/2014/main" id="{07451868-40B3-6140-B3EF-DB03B34EC648}"/>
              </a:ext>
            </a:extLst>
          </p:cNvPr>
          <p:cNvSpPr/>
          <p:nvPr/>
        </p:nvSpPr>
        <p:spPr>
          <a:xfrm>
            <a:off x="9263190" y="2376041"/>
            <a:ext cx="180513" cy="184098"/>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4" name="Rectangle 123">
            <a:extLst>
              <a:ext uri="{FF2B5EF4-FFF2-40B4-BE49-F238E27FC236}">
                <a16:creationId xmlns:a16="http://schemas.microsoft.com/office/drawing/2014/main" id="{59603516-A78A-C942-A31F-4E5A746F4811}"/>
              </a:ext>
            </a:extLst>
          </p:cNvPr>
          <p:cNvSpPr/>
          <p:nvPr/>
        </p:nvSpPr>
        <p:spPr>
          <a:xfrm>
            <a:off x="9263190" y="2113713"/>
            <a:ext cx="180513" cy="184098"/>
          </a:xfrm>
          <a:prstGeom prst="rect">
            <a:avLst/>
          </a:prstGeom>
          <a:solidFill>
            <a:srgbClr val="796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Footer Placeholder 1">
            <a:extLst>
              <a:ext uri="{FF2B5EF4-FFF2-40B4-BE49-F238E27FC236}">
                <a16:creationId xmlns:a16="http://schemas.microsoft.com/office/drawing/2014/main" id="{13C4EE4F-9A01-9E42-B026-23C8F09D89BB}"/>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96E65"/>
                </a:solidFill>
                <a:effectLst/>
                <a:uLnTx/>
                <a:uFillTx/>
                <a:latin typeface="Century Gothic" panose="020B0502020202020204" pitchFamily="34" charset="0"/>
                <a:ea typeface="+mn-ea"/>
                <a:cs typeface="+mn-cs"/>
              </a:rPr>
              <a:t>www.ecs.org    |    @EdCommission</a:t>
            </a:r>
            <a:endParaRPr kumimoji="0" lang="en-US" sz="1000" b="0" i="0" u="none" strike="noStrike" kern="1200" cap="none" spc="0" normalizeH="0" baseline="0" noProof="0" dirty="0">
              <a:ln>
                <a:noFill/>
              </a:ln>
              <a:solidFill>
                <a:srgbClr val="796E65"/>
              </a:solidFill>
              <a:effectLst/>
              <a:uLnTx/>
              <a:uFillTx/>
              <a:latin typeface="Century Gothic" panose="020B0502020202020204" pitchFamily="34" charset="0"/>
              <a:ea typeface="+mn-ea"/>
              <a:cs typeface="+mn-cs"/>
            </a:endParaRPr>
          </a:p>
        </p:txBody>
      </p:sp>
      <p:sp>
        <p:nvSpPr>
          <p:cNvPr id="127" name="Freeform 126">
            <a:extLst>
              <a:ext uri="{FF2B5EF4-FFF2-40B4-BE49-F238E27FC236}">
                <a16:creationId xmlns:a16="http://schemas.microsoft.com/office/drawing/2014/main" id="{21735838-4501-6D49-B4F5-7919D126AD01}"/>
              </a:ext>
            </a:extLst>
          </p:cNvPr>
          <p:cNvSpPr/>
          <p:nvPr/>
        </p:nvSpPr>
        <p:spPr>
          <a:xfrm>
            <a:off x="7092308" y="5798088"/>
            <a:ext cx="20874" cy="16699"/>
          </a:xfrm>
          <a:custGeom>
            <a:avLst/>
            <a:gdLst>
              <a:gd name="connsiteX0" fmla="*/ 20626 w 371260"/>
              <a:gd name="connsiteY0" fmla="*/ 8246 h 297004"/>
              <a:gd name="connsiteX1" fmla="*/ 0 w 371260"/>
              <a:gd name="connsiteY1" fmla="*/ 138874 h 297004"/>
              <a:gd name="connsiteX2" fmla="*/ 55002 w 371260"/>
              <a:gd name="connsiteY2" fmla="*/ 159500 h 297004"/>
              <a:gd name="connsiteX3" fmla="*/ 68752 w 371260"/>
              <a:gd name="connsiteY3" fmla="*/ 180126 h 297004"/>
              <a:gd name="connsiteX4" fmla="*/ 82503 w 371260"/>
              <a:gd name="connsiteY4" fmla="*/ 193876 h 297004"/>
              <a:gd name="connsiteX5" fmla="*/ 116879 w 371260"/>
              <a:gd name="connsiteY5" fmla="*/ 235127 h 297004"/>
              <a:gd name="connsiteX6" fmla="*/ 137504 w 371260"/>
              <a:gd name="connsiteY6" fmla="*/ 242002 h 297004"/>
              <a:gd name="connsiteX7" fmla="*/ 185630 w 371260"/>
              <a:gd name="connsiteY7" fmla="*/ 283253 h 297004"/>
              <a:gd name="connsiteX8" fmla="*/ 226882 w 371260"/>
              <a:gd name="connsiteY8" fmla="*/ 297004 h 297004"/>
              <a:gd name="connsiteX9" fmla="*/ 247507 w 371260"/>
              <a:gd name="connsiteY9" fmla="*/ 290129 h 297004"/>
              <a:gd name="connsiteX10" fmla="*/ 268133 w 371260"/>
              <a:gd name="connsiteY10" fmla="*/ 255753 h 297004"/>
              <a:gd name="connsiteX11" fmla="*/ 281883 w 371260"/>
              <a:gd name="connsiteY11" fmla="*/ 235127 h 297004"/>
              <a:gd name="connsiteX12" fmla="*/ 295633 w 371260"/>
              <a:gd name="connsiteY12" fmla="*/ 180126 h 297004"/>
              <a:gd name="connsiteX13" fmla="*/ 309384 w 371260"/>
              <a:gd name="connsiteY13" fmla="*/ 138874 h 297004"/>
              <a:gd name="connsiteX14" fmla="*/ 350635 w 371260"/>
              <a:gd name="connsiteY14" fmla="*/ 118249 h 297004"/>
              <a:gd name="connsiteX15" fmla="*/ 371260 w 371260"/>
              <a:gd name="connsiteY15" fmla="*/ 76998 h 297004"/>
              <a:gd name="connsiteX16" fmla="*/ 364385 w 371260"/>
              <a:gd name="connsiteY16" fmla="*/ 49497 h 297004"/>
              <a:gd name="connsiteX17" fmla="*/ 343760 w 371260"/>
              <a:gd name="connsiteY17" fmla="*/ 28871 h 297004"/>
              <a:gd name="connsiteX18" fmla="*/ 302509 w 371260"/>
              <a:gd name="connsiteY18" fmla="*/ 15121 h 297004"/>
              <a:gd name="connsiteX19" fmla="*/ 247507 w 371260"/>
              <a:gd name="connsiteY19" fmla="*/ 21996 h 297004"/>
              <a:gd name="connsiteX20" fmla="*/ 199381 w 371260"/>
              <a:gd name="connsiteY20" fmla="*/ 15121 h 297004"/>
              <a:gd name="connsiteX21" fmla="*/ 110003 w 371260"/>
              <a:gd name="connsiteY21" fmla="*/ 8246 h 297004"/>
              <a:gd name="connsiteX22" fmla="*/ 20626 w 371260"/>
              <a:gd name="connsiteY22" fmla="*/ 8246 h 29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1260" h="297004">
                <a:moveTo>
                  <a:pt x="20626" y="8246"/>
                </a:moveTo>
                <a:cubicBezTo>
                  <a:pt x="2292" y="30017"/>
                  <a:pt x="6875" y="95331"/>
                  <a:pt x="0" y="138874"/>
                </a:cubicBezTo>
                <a:cubicBezTo>
                  <a:pt x="18334" y="145749"/>
                  <a:pt x="38212" y="149426"/>
                  <a:pt x="55002" y="159500"/>
                </a:cubicBezTo>
                <a:cubicBezTo>
                  <a:pt x="62087" y="163751"/>
                  <a:pt x="63590" y="173674"/>
                  <a:pt x="68752" y="180126"/>
                </a:cubicBezTo>
                <a:cubicBezTo>
                  <a:pt x="72801" y="185188"/>
                  <a:pt x="78454" y="188814"/>
                  <a:pt x="82503" y="193876"/>
                </a:cubicBezTo>
                <a:cubicBezTo>
                  <a:pt x="97000" y="211998"/>
                  <a:pt x="95877" y="221126"/>
                  <a:pt x="116879" y="235127"/>
                </a:cubicBezTo>
                <a:cubicBezTo>
                  <a:pt x="122909" y="239147"/>
                  <a:pt x="130629" y="239710"/>
                  <a:pt x="137504" y="242002"/>
                </a:cubicBezTo>
                <a:cubicBezTo>
                  <a:pt x="151134" y="255632"/>
                  <a:pt x="166783" y="274876"/>
                  <a:pt x="185630" y="283253"/>
                </a:cubicBezTo>
                <a:cubicBezTo>
                  <a:pt x="198875" y="289140"/>
                  <a:pt x="226882" y="297004"/>
                  <a:pt x="226882" y="297004"/>
                </a:cubicBezTo>
                <a:cubicBezTo>
                  <a:pt x="233757" y="294712"/>
                  <a:pt x="241293" y="293858"/>
                  <a:pt x="247507" y="290129"/>
                </a:cubicBezTo>
                <a:cubicBezTo>
                  <a:pt x="266689" y="278619"/>
                  <a:pt x="258863" y="274292"/>
                  <a:pt x="268133" y="255753"/>
                </a:cubicBezTo>
                <a:cubicBezTo>
                  <a:pt x="271828" y="248362"/>
                  <a:pt x="277300" y="242002"/>
                  <a:pt x="281883" y="235127"/>
                </a:cubicBezTo>
                <a:cubicBezTo>
                  <a:pt x="286466" y="216793"/>
                  <a:pt x="289657" y="198054"/>
                  <a:pt x="295633" y="180126"/>
                </a:cubicBezTo>
                <a:cubicBezTo>
                  <a:pt x="300217" y="166375"/>
                  <a:pt x="295633" y="143458"/>
                  <a:pt x="309384" y="138874"/>
                </a:cubicBezTo>
                <a:cubicBezTo>
                  <a:pt x="337848" y="129386"/>
                  <a:pt x="323979" y="136019"/>
                  <a:pt x="350635" y="118249"/>
                </a:cubicBezTo>
                <a:cubicBezTo>
                  <a:pt x="357586" y="107821"/>
                  <a:pt x="371260" y="91229"/>
                  <a:pt x="371260" y="76998"/>
                </a:cubicBezTo>
                <a:cubicBezTo>
                  <a:pt x="371260" y="67549"/>
                  <a:pt x="369073" y="57701"/>
                  <a:pt x="364385" y="49497"/>
                </a:cubicBezTo>
                <a:cubicBezTo>
                  <a:pt x="359561" y="41055"/>
                  <a:pt x="352259" y="33593"/>
                  <a:pt x="343760" y="28871"/>
                </a:cubicBezTo>
                <a:cubicBezTo>
                  <a:pt x="331090" y="21832"/>
                  <a:pt x="302509" y="15121"/>
                  <a:pt x="302509" y="15121"/>
                </a:cubicBezTo>
                <a:cubicBezTo>
                  <a:pt x="284175" y="17413"/>
                  <a:pt x="265984" y="21996"/>
                  <a:pt x="247507" y="21996"/>
                </a:cubicBezTo>
                <a:cubicBezTo>
                  <a:pt x="231302" y="21996"/>
                  <a:pt x="215505" y="16733"/>
                  <a:pt x="199381" y="15121"/>
                </a:cubicBezTo>
                <a:cubicBezTo>
                  <a:pt x="169649" y="12148"/>
                  <a:pt x="139796" y="10538"/>
                  <a:pt x="110003" y="8246"/>
                </a:cubicBezTo>
                <a:cubicBezTo>
                  <a:pt x="29811" y="15536"/>
                  <a:pt x="38960" y="-13525"/>
                  <a:pt x="20626" y="8246"/>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Freeform 127">
            <a:extLst>
              <a:ext uri="{FF2B5EF4-FFF2-40B4-BE49-F238E27FC236}">
                <a16:creationId xmlns:a16="http://schemas.microsoft.com/office/drawing/2014/main" id="{7DCF1A8E-3959-4B4F-97F4-936E32B8C5F4}"/>
              </a:ext>
            </a:extLst>
          </p:cNvPr>
          <p:cNvSpPr/>
          <p:nvPr/>
        </p:nvSpPr>
        <p:spPr>
          <a:xfrm>
            <a:off x="7671649" y="5785022"/>
            <a:ext cx="72812" cy="19752"/>
          </a:xfrm>
          <a:custGeom>
            <a:avLst/>
            <a:gdLst>
              <a:gd name="connsiteX0" fmla="*/ 111791 w 1295035"/>
              <a:gd name="connsiteY0" fmla="*/ 213131 h 351306"/>
              <a:gd name="connsiteX1" fmla="*/ 111791 w 1295035"/>
              <a:gd name="connsiteY1" fmla="*/ 213131 h 351306"/>
              <a:gd name="connsiteX2" fmla="*/ 43039 w 1295035"/>
              <a:gd name="connsiteY2" fmla="*/ 220006 h 351306"/>
              <a:gd name="connsiteX3" fmla="*/ 1788 w 1295035"/>
              <a:gd name="connsiteY3" fmla="*/ 226882 h 351306"/>
              <a:gd name="connsiteX4" fmla="*/ 8663 w 1295035"/>
              <a:gd name="connsiteY4" fmla="*/ 247507 h 351306"/>
              <a:gd name="connsiteX5" fmla="*/ 22414 w 1295035"/>
              <a:gd name="connsiteY5" fmla="*/ 268133 h 351306"/>
              <a:gd name="connsiteX6" fmla="*/ 43039 w 1295035"/>
              <a:gd name="connsiteY6" fmla="*/ 275008 h 351306"/>
              <a:gd name="connsiteX7" fmla="*/ 63665 w 1295035"/>
              <a:gd name="connsiteY7" fmla="*/ 288758 h 351306"/>
              <a:gd name="connsiteX8" fmla="*/ 104916 w 1295035"/>
              <a:gd name="connsiteY8" fmla="*/ 302509 h 351306"/>
              <a:gd name="connsiteX9" fmla="*/ 125541 w 1295035"/>
              <a:gd name="connsiteY9" fmla="*/ 316259 h 351306"/>
              <a:gd name="connsiteX10" fmla="*/ 194293 w 1295035"/>
              <a:gd name="connsiteY10" fmla="*/ 336885 h 351306"/>
              <a:gd name="connsiteX11" fmla="*/ 269920 w 1295035"/>
              <a:gd name="connsiteY11" fmla="*/ 330009 h 351306"/>
              <a:gd name="connsiteX12" fmla="*/ 311172 w 1295035"/>
              <a:gd name="connsiteY12" fmla="*/ 330009 h 351306"/>
              <a:gd name="connsiteX13" fmla="*/ 331797 w 1295035"/>
              <a:gd name="connsiteY13" fmla="*/ 343760 h 351306"/>
              <a:gd name="connsiteX14" fmla="*/ 414299 w 1295035"/>
              <a:gd name="connsiteY14" fmla="*/ 343760 h 351306"/>
              <a:gd name="connsiteX15" fmla="*/ 428050 w 1295035"/>
              <a:gd name="connsiteY15" fmla="*/ 330009 h 351306"/>
              <a:gd name="connsiteX16" fmla="*/ 448675 w 1295035"/>
              <a:gd name="connsiteY16" fmla="*/ 323134 h 351306"/>
              <a:gd name="connsiteX17" fmla="*/ 517427 w 1295035"/>
              <a:gd name="connsiteY17" fmla="*/ 309384 h 351306"/>
              <a:gd name="connsiteX18" fmla="*/ 544928 w 1295035"/>
              <a:gd name="connsiteY18" fmla="*/ 302509 h 351306"/>
              <a:gd name="connsiteX19" fmla="*/ 606805 w 1295035"/>
              <a:gd name="connsiteY19" fmla="*/ 281883 h 351306"/>
              <a:gd name="connsiteX20" fmla="*/ 648056 w 1295035"/>
              <a:gd name="connsiteY20" fmla="*/ 268133 h 351306"/>
              <a:gd name="connsiteX21" fmla="*/ 730558 w 1295035"/>
              <a:gd name="connsiteY21" fmla="*/ 254382 h 351306"/>
              <a:gd name="connsiteX22" fmla="*/ 771809 w 1295035"/>
              <a:gd name="connsiteY22" fmla="*/ 247507 h 351306"/>
              <a:gd name="connsiteX23" fmla="*/ 813060 w 1295035"/>
              <a:gd name="connsiteY23" fmla="*/ 233757 h 351306"/>
              <a:gd name="connsiteX24" fmla="*/ 874937 w 1295035"/>
              <a:gd name="connsiteY24" fmla="*/ 213131 h 351306"/>
              <a:gd name="connsiteX25" fmla="*/ 916188 w 1295035"/>
              <a:gd name="connsiteY25" fmla="*/ 199381 h 351306"/>
              <a:gd name="connsiteX26" fmla="*/ 936814 w 1295035"/>
              <a:gd name="connsiteY26" fmla="*/ 192506 h 351306"/>
              <a:gd name="connsiteX27" fmla="*/ 978065 w 1295035"/>
              <a:gd name="connsiteY27" fmla="*/ 206256 h 351306"/>
              <a:gd name="connsiteX28" fmla="*/ 991815 w 1295035"/>
              <a:gd name="connsiteY28" fmla="*/ 226882 h 351306"/>
              <a:gd name="connsiteX29" fmla="*/ 1033066 w 1295035"/>
              <a:gd name="connsiteY29" fmla="*/ 240632 h 351306"/>
              <a:gd name="connsiteX30" fmla="*/ 1060567 w 1295035"/>
              <a:gd name="connsiteY30" fmla="*/ 192506 h 351306"/>
              <a:gd name="connsiteX31" fmla="*/ 1108693 w 1295035"/>
              <a:gd name="connsiteY31" fmla="*/ 158130 h 351306"/>
              <a:gd name="connsiteX32" fmla="*/ 1129319 w 1295035"/>
              <a:gd name="connsiteY32" fmla="*/ 144379 h 351306"/>
              <a:gd name="connsiteX33" fmla="*/ 1156820 w 1295035"/>
              <a:gd name="connsiteY33" fmla="*/ 137504 h 351306"/>
              <a:gd name="connsiteX34" fmla="*/ 1266823 w 1295035"/>
              <a:gd name="connsiteY34" fmla="*/ 123754 h 351306"/>
              <a:gd name="connsiteX35" fmla="*/ 1294323 w 1295035"/>
              <a:gd name="connsiteY35" fmla="*/ 116879 h 351306"/>
              <a:gd name="connsiteX36" fmla="*/ 1280573 w 1295035"/>
              <a:gd name="connsiteY36" fmla="*/ 96253 h 351306"/>
              <a:gd name="connsiteX37" fmla="*/ 1259947 w 1295035"/>
              <a:gd name="connsiteY37" fmla="*/ 82503 h 351306"/>
              <a:gd name="connsiteX38" fmla="*/ 1191196 w 1295035"/>
              <a:gd name="connsiteY38" fmla="*/ 61877 h 351306"/>
              <a:gd name="connsiteX39" fmla="*/ 943689 w 1295035"/>
              <a:gd name="connsiteY39" fmla="*/ 61877 h 351306"/>
              <a:gd name="connsiteX40" fmla="*/ 902438 w 1295035"/>
              <a:gd name="connsiteY40" fmla="*/ 48127 h 351306"/>
              <a:gd name="connsiteX41" fmla="*/ 861187 w 1295035"/>
              <a:gd name="connsiteY41" fmla="*/ 27501 h 351306"/>
              <a:gd name="connsiteX42" fmla="*/ 819935 w 1295035"/>
              <a:gd name="connsiteY42" fmla="*/ 13751 h 351306"/>
              <a:gd name="connsiteX43" fmla="*/ 799310 w 1295035"/>
              <a:gd name="connsiteY43" fmla="*/ 6876 h 351306"/>
              <a:gd name="connsiteX44" fmla="*/ 778684 w 1295035"/>
              <a:gd name="connsiteY44" fmla="*/ 0 h 351306"/>
              <a:gd name="connsiteX45" fmla="*/ 723683 w 1295035"/>
              <a:gd name="connsiteY45" fmla="*/ 6876 h 351306"/>
              <a:gd name="connsiteX46" fmla="*/ 613680 w 1295035"/>
              <a:gd name="connsiteY46" fmla="*/ 20626 h 351306"/>
              <a:gd name="connsiteX47" fmla="*/ 551803 w 1295035"/>
              <a:gd name="connsiteY47" fmla="*/ 34376 h 351306"/>
              <a:gd name="connsiteX48" fmla="*/ 510552 w 1295035"/>
              <a:gd name="connsiteY48" fmla="*/ 41251 h 351306"/>
              <a:gd name="connsiteX49" fmla="*/ 489926 w 1295035"/>
              <a:gd name="connsiteY49" fmla="*/ 48127 h 351306"/>
              <a:gd name="connsiteX50" fmla="*/ 441800 w 1295035"/>
              <a:gd name="connsiteY50" fmla="*/ 61877 h 351306"/>
              <a:gd name="connsiteX51" fmla="*/ 428050 w 1295035"/>
              <a:gd name="connsiteY51" fmla="*/ 82503 h 351306"/>
              <a:gd name="connsiteX52" fmla="*/ 407424 w 1295035"/>
              <a:gd name="connsiteY52" fmla="*/ 89378 h 351306"/>
              <a:gd name="connsiteX53" fmla="*/ 386799 w 1295035"/>
              <a:gd name="connsiteY53" fmla="*/ 103128 h 351306"/>
              <a:gd name="connsiteX54" fmla="*/ 373048 w 1295035"/>
              <a:gd name="connsiteY54" fmla="*/ 116879 h 351306"/>
              <a:gd name="connsiteX55" fmla="*/ 352423 w 1295035"/>
              <a:gd name="connsiteY55" fmla="*/ 130629 h 351306"/>
              <a:gd name="connsiteX56" fmla="*/ 318047 w 1295035"/>
              <a:gd name="connsiteY56" fmla="*/ 158130 h 351306"/>
              <a:gd name="connsiteX57" fmla="*/ 276796 w 1295035"/>
              <a:gd name="connsiteY57" fmla="*/ 171880 h 351306"/>
              <a:gd name="connsiteX58" fmla="*/ 256170 w 1295035"/>
              <a:gd name="connsiteY58" fmla="*/ 178755 h 351306"/>
              <a:gd name="connsiteX59" fmla="*/ 187418 w 1295035"/>
              <a:gd name="connsiteY59" fmla="*/ 192506 h 351306"/>
              <a:gd name="connsiteX60" fmla="*/ 111791 w 1295035"/>
              <a:gd name="connsiteY60" fmla="*/ 213131 h 35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95035" h="351306">
                <a:moveTo>
                  <a:pt x="111791" y="213131"/>
                </a:moveTo>
                <a:lnTo>
                  <a:pt x="111791" y="213131"/>
                </a:lnTo>
                <a:cubicBezTo>
                  <a:pt x="88874" y="215423"/>
                  <a:pt x="65893" y="217149"/>
                  <a:pt x="43039" y="220006"/>
                </a:cubicBezTo>
                <a:cubicBezTo>
                  <a:pt x="29207" y="221735"/>
                  <a:pt x="12673" y="218174"/>
                  <a:pt x="1788" y="226882"/>
                </a:cubicBezTo>
                <a:cubicBezTo>
                  <a:pt x="-3871" y="231409"/>
                  <a:pt x="5422" y="241025"/>
                  <a:pt x="8663" y="247507"/>
                </a:cubicBezTo>
                <a:cubicBezTo>
                  <a:pt x="12358" y="254898"/>
                  <a:pt x="15962" y="262971"/>
                  <a:pt x="22414" y="268133"/>
                </a:cubicBezTo>
                <a:cubicBezTo>
                  <a:pt x="28073" y="272660"/>
                  <a:pt x="36557" y="271767"/>
                  <a:pt x="43039" y="275008"/>
                </a:cubicBezTo>
                <a:cubicBezTo>
                  <a:pt x="50430" y="278703"/>
                  <a:pt x="56114" y="285402"/>
                  <a:pt x="63665" y="288758"/>
                </a:cubicBezTo>
                <a:cubicBezTo>
                  <a:pt x="76910" y="294645"/>
                  <a:pt x="92856" y="294469"/>
                  <a:pt x="104916" y="302509"/>
                </a:cubicBezTo>
                <a:cubicBezTo>
                  <a:pt x="111791" y="307092"/>
                  <a:pt x="117990" y="312903"/>
                  <a:pt x="125541" y="316259"/>
                </a:cubicBezTo>
                <a:cubicBezTo>
                  <a:pt x="147054" y="325820"/>
                  <a:pt x="171443" y="331172"/>
                  <a:pt x="194293" y="336885"/>
                </a:cubicBezTo>
                <a:cubicBezTo>
                  <a:pt x="219502" y="334593"/>
                  <a:pt x="244861" y="333589"/>
                  <a:pt x="269920" y="330009"/>
                </a:cubicBezTo>
                <a:cubicBezTo>
                  <a:pt x="308421" y="324509"/>
                  <a:pt x="272671" y="317176"/>
                  <a:pt x="311172" y="330009"/>
                </a:cubicBezTo>
                <a:cubicBezTo>
                  <a:pt x="318047" y="334593"/>
                  <a:pt x="324406" y="340065"/>
                  <a:pt x="331797" y="343760"/>
                </a:cubicBezTo>
                <a:cubicBezTo>
                  <a:pt x="361114" y="358419"/>
                  <a:pt x="376708" y="347937"/>
                  <a:pt x="414299" y="343760"/>
                </a:cubicBezTo>
                <a:cubicBezTo>
                  <a:pt x="418883" y="339176"/>
                  <a:pt x="422492" y="333344"/>
                  <a:pt x="428050" y="330009"/>
                </a:cubicBezTo>
                <a:cubicBezTo>
                  <a:pt x="434264" y="326280"/>
                  <a:pt x="441614" y="324763"/>
                  <a:pt x="448675" y="323134"/>
                </a:cubicBezTo>
                <a:cubicBezTo>
                  <a:pt x="471448" y="317879"/>
                  <a:pt x="494754" y="315052"/>
                  <a:pt x="517427" y="309384"/>
                </a:cubicBezTo>
                <a:cubicBezTo>
                  <a:pt x="526594" y="307092"/>
                  <a:pt x="535877" y="305224"/>
                  <a:pt x="544928" y="302509"/>
                </a:cubicBezTo>
                <a:cubicBezTo>
                  <a:pt x="565752" y="296262"/>
                  <a:pt x="586179" y="288758"/>
                  <a:pt x="606805" y="281883"/>
                </a:cubicBezTo>
                <a:lnTo>
                  <a:pt x="648056" y="268133"/>
                </a:lnTo>
                <a:cubicBezTo>
                  <a:pt x="771662" y="252680"/>
                  <a:pt x="654842" y="269525"/>
                  <a:pt x="730558" y="254382"/>
                </a:cubicBezTo>
                <a:cubicBezTo>
                  <a:pt x="744227" y="251648"/>
                  <a:pt x="758285" y="250888"/>
                  <a:pt x="771809" y="247507"/>
                </a:cubicBezTo>
                <a:cubicBezTo>
                  <a:pt x="785870" y="243992"/>
                  <a:pt x="799310" y="238340"/>
                  <a:pt x="813060" y="233757"/>
                </a:cubicBezTo>
                <a:lnTo>
                  <a:pt x="874937" y="213131"/>
                </a:lnTo>
                <a:lnTo>
                  <a:pt x="916188" y="199381"/>
                </a:lnTo>
                <a:lnTo>
                  <a:pt x="936814" y="192506"/>
                </a:lnTo>
                <a:cubicBezTo>
                  <a:pt x="950564" y="197089"/>
                  <a:pt x="970025" y="194196"/>
                  <a:pt x="978065" y="206256"/>
                </a:cubicBezTo>
                <a:cubicBezTo>
                  <a:pt x="982648" y="213131"/>
                  <a:pt x="984808" y="222503"/>
                  <a:pt x="991815" y="226882"/>
                </a:cubicBezTo>
                <a:cubicBezTo>
                  <a:pt x="1004106" y="234564"/>
                  <a:pt x="1033066" y="240632"/>
                  <a:pt x="1033066" y="240632"/>
                </a:cubicBezTo>
                <a:cubicBezTo>
                  <a:pt x="1080377" y="209093"/>
                  <a:pt x="1028084" y="250975"/>
                  <a:pt x="1060567" y="192506"/>
                </a:cubicBezTo>
                <a:cubicBezTo>
                  <a:pt x="1075397" y="165813"/>
                  <a:pt x="1085717" y="165789"/>
                  <a:pt x="1108693" y="158130"/>
                </a:cubicBezTo>
                <a:cubicBezTo>
                  <a:pt x="1115568" y="153546"/>
                  <a:pt x="1121724" y="147634"/>
                  <a:pt x="1129319" y="144379"/>
                </a:cubicBezTo>
                <a:cubicBezTo>
                  <a:pt x="1138004" y="140657"/>
                  <a:pt x="1147734" y="140100"/>
                  <a:pt x="1156820" y="137504"/>
                </a:cubicBezTo>
                <a:cubicBezTo>
                  <a:pt x="1216963" y="120321"/>
                  <a:pt x="1124160" y="134728"/>
                  <a:pt x="1266823" y="123754"/>
                </a:cubicBezTo>
                <a:cubicBezTo>
                  <a:pt x="1275990" y="121462"/>
                  <a:pt x="1290097" y="125330"/>
                  <a:pt x="1294323" y="116879"/>
                </a:cubicBezTo>
                <a:cubicBezTo>
                  <a:pt x="1298018" y="109488"/>
                  <a:pt x="1286416" y="102096"/>
                  <a:pt x="1280573" y="96253"/>
                </a:cubicBezTo>
                <a:cubicBezTo>
                  <a:pt x="1274730" y="90410"/>
                  <a:pt x="1267498" y="85859"/>
                  <a:pt x="1259947" y="82503"/>
                </a:cubicBezTo>
                <a:cubicBezTo>
                  <a:pt x="1238422" y="72936"/>
                  <a:pt x="1214054" y="67592"/>
                  <a:pt x="1191196" y="61877"/>
                </a:cubicBezTo>
                <a:cubicBezTo>
                  <a:pt x="1093539" y="81408"/>
                  <a:pt x="1129450" y="76938"/>
                  <a:pt x="943689" y="61877"/>
                </a:cubicBezTo>
                <a:cubicBezTo>
                  <a:pt x="929242" y="60706"/>
                  <a:pt x="916188" y="52710"/>
                  <a:pt x="902438" y="48127"/>
                </a:cubicBezTo>
                <a:cubicBezTo>
                  <a:pt x="827210" y="23051"/>
                  <a:pt x="941157" y="63042"/>
                  <a:pt x="861187" y="27501"/>
                </a:cubicBezTo>
                <a:cubicBezTo>
                  <a:pt x="847942" y="21614"/>
                  <a:pt x="833686" y="18334"/>
                  <a:pt x="819935" y="13751"/>
                </a:cubicBezTo>
                <a:lnTo>
                  <a:pt x="799310" y="6876"/>
                </a:lnTo>
                <a:lnTo>
                  <a:pt x="778684" y="0"/>
                </a:lnTo>
                <a:lnTo>
                  <a:pt x="723683" y="6876"/>
                </a:lnTo>
                <a:cubicBezTo>
                  <a:pt x="678007" y="12250"/>
                  <a:pt x="657123" y="13386"/>
                  <a:pt x="613680" y="20626"/>
                </a:cubicBezTo>
                <a:cubicBezTo>
                  <a:pt x="541636" y="32633"/>
                  <a:pt x="613607" y="22015"/>
                  <a:pt x="551803" y="34376"/>
                </a:cubicBezTo>
                <a:cubicBezTo>
                  <a:pt x="538134" y="37110"/>
                  <a:pt x="524302" y="38959"/>
                  <a:pt x="510552" y="41251"/>
                </a:cubicBezTo>
                <a:cubicBezTo>
                  <a:pt x="503677" y="43543"/>
                  <a:pt x="496894" y="46136"/>
                  <a:pt x="489926" y="48127"/>
                </a:cubicBezTo>
                <a:cubicBezTo>
                  <a:pt x="429469" y="65401"/>
                  <a:pt x="491275" y="45386"/>
                  <a:pt x="441800" y="61877"/>
                </a:cubicBezTo>
                <a:cubicBezTo>
                  <a:pt x="437217" y="68752"/>
                  <a:pt x="434502" y="77341"/>
                  <a:pt x="428050" y="82503"/>
                </a:cubicBezTo>
                <a:cubicBezTo>
                  <a:pt x="422391" y="87030"/>
                  <a:pt x="413906" y="86137"/>
                  <a:pt x="407424" y="89378"/>
                </a:cubicBezTo>
                <a:cubicBezTo>
                  <a:pt x="400034" y="93073"/>
                  <a:pt x="393251" y="97966"/>
                  <a:pt x="386799" y="103128"/>
                </a:cubicBezTo>
                <a:cubicBezTo>
                  <a:pt x="381737" y="107177"/>
                  <a:pt x="378110" y="112830"/>
                  <a:pt x="373048" y="116879"/>
                </a:cubicBezTo>
                <a:cubicBezTo>
                  <a:pt x="366596" y="122041"/>
                  <a:pt x="358875" y="125467"/>
                  <a:pt x="352423" y="130629"/>
                </a:cubicBezTo>
                <a:cubicBezTo>
                  <a:pt x="334569" y="144912"/>
                  <a:pt x="341847" y="147552"/>
                  <a:pt x="318047" y="158130"/>
                </a:cubicBezTo>
                <a:cubicBezTo>
                  <a:pt x="304802" y="164017"/>
                  <a:pt x="290546" y="167297"/>
                  <a:pt x="276796" y="171880"/>
                </a:cubicBezTo>
                <a:cubicBezTo>
                  <a:pt x="269921" y="174172"/>
                  <a:pt x="263276" y="177334"/>
                  <a:pt x="256170" y="178755"/>
                </a:cubicBezTo>
                <a:cubicBezTo>
                  <a:pt x="233253" y="183339"/>
                  <a:pt x="209590" y="185115"/>
                  <a:pt x="187418" y="192506"/>
                </a:cubicBezTo>
                <a:cubicBezTo>
                  <a:pt x="162445" y="200830"/>
                  <a:pt x="124395" y="209694"/>
                  <a:pt x="111791" y="213131"/>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Freeform 128">
            <a:extLst>
              <a:ext uri="{FF2B5EF4-FFF2-40B4-BE49-F238E27FC236}">
                <a16:creationId xmlns:a16="http://schemas.microsoft.com/office/drawing/2014/main" id="{FE5F4DCB-588F-F341-98FF-7886F515B742}"/>
              </a:ext>
            </a:extLst>
          </p:cNvPr>
          <p:cNvSpPr/>
          <p:nvPr/>
        </p:nvSpPr>
        <p:spPr>
          <a:xfrm>
            <a:off x="7732438" y="5739796"/>
            <a:ext cx="18941" cy="13916"/>
          </a:xfrm>
          <a:custGeom>
            <a:avLst/>
            <a:gdLst>
              <a:gd name="connsiteX0" fmla="*/ 0 w 336884"/>
              <a:gd name="connsiteY0" fmla="*/ 0 h 247507"/>
              <a:gd name="connsiteX1" fmla="*/ 0 w 336884"/>
              <a:gd name="connsiteY1" fmla="*/ 0 h 247507"/>
              <a:gd name="connsiteX2" fmla="*/ 185630 w 336884"/>
              <a:gd name="connsiteY2" fmla="*/ 165005 h 247507"/>
              <a:gd name="connsiteX3" fmla="*/ 192505 w 336884"/>
              <a:gd name="connsiteY3" fmla="*/ 185630 h 247507"/>
              <a:gd name="connsiteX4" fmla="*/ 206255 w 336884"/>
              <a:gd name="connsiteY4" fmla="*/ 199381 h 247507"/>
              <a:gd name="connsiteX5" fmla="*/ 240631 w 336884"/>
              <a:gd name="connsiteY5" fmla="*/ 247507 h 247507"/>
              <a:gd name="connsiteX6" fmla="*/ 226881 w 336884"/>
              <a:gd name="connsiteY6" fmla="*/ 165005 h 247507"/>
              <a:gd name="connsiteX7" fmla="*/ 213130 w 336884"/>
              <a:gd name="connsiteY7" fmla="*/ 151254 h 247507"/>
              <a:gd name="connsiteX8" fmla="*/ 220006 w 336884"/>
              <a:gd name="connsiteY8" fmla="*/ 130629 h 247507"/>
              <a:gd name="connsiteX9" fmla="*/ 261257 w 336884"/>
              <a:gd name="connsiteY9" fmla="*/ 151254 h 247507"/>
              <a:gd name="connsiteX10" fmla="*/ 275007 w 336884"/>
              <a:gd name="connsiteY10" fmla="*/ 171880 h 247507"/>
              <a:gd name="connsiteX11" fmla="*/ 295633 w 336884"/>
              <a:gd name="connsiteY11" fmla="*/ 178755 h 247507"/>
              <a:gd name="connsiteX12" fmla="*/ 330009 w 336884"/>
              <a:gd name="connsiteY12" fmla="*/ 158130 h 247507"/>
              <a:gd name="connsiteX13" fmla="*/ 336884 w 336884"/>
              <a:gd name="connsiteY13" fmla="*/ 137504 h 247507"/>
              <a:gd name="connsiteX14" fmla="*/ 309383 w 336884"/>
              <a:gd name="connsiteY14" fmla="*/ 96253 h 247507"/>
              <a:gd name="connsiteX15" fmla="*/ 288758 w 336884"/>
              <a:gd name="connsiteY15" fmla="*/ 89378 h 247507"/>
              <a:gd name="connsiteX16" fmla="*/ 275007 w 336884"/>
              <a:gd name="connsiteY16" fmla="*/ 75627 h 247507"/>
              <a:gd name="connsiteX17" fmla="*/ 206255 w 336884"/>
              <a:gd name="connsiteY17" fmla="*/ 55002 h 247507"/>
              <a:gd name="connsiteX18" fmla="*/ 130628 w 336884"/>
              <a:gd name="connsiteY18" fmla="*/ 34376 h 247507"/>
              <a:gd name="connsiteX19" fmla="*/ 55001 w 336884"/>
              <a:gd name="connsiteY19" fmla="*/ 27501 h 247507"/>
              <a:gd name="connsiteX20" fmla="*/ 0 w 336884"/>
              <a:gd name="connsiteY20" fmla="*/ 0 h 24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884" h="247507">
                <a:moveTo>
                  <a:pt x="0" y="0"/>
                </a:moveTo>
                <a:lnTo>
                  <a:pt x="0" y="0"/>
                </a:lnTo>
                <a:cubicBezTo>
                  <a:pt x="61877" y="55002"/>
                  <a:pt x="126035" y="107539"/>
                  <a:pt x="185630" y="165005"/>
                </a:cubicBezTo>
                <a:cubicBezTo>
                  <a:pt x="190847" y="170035"/>
                  <a:pt x="188777" y="179416"/>
                  <a:pt x="192505" y="185630"/>
                </a:cubicBezTo>
                <a:cubicBezTo>
                  <a:pt x="195840" y="191188"/>
                  <a:pt x="202105" y="194401"/>
                  <a:pt x="206255" y="199381"/>
                </a:cubicBezTo>
                <a:cubicBezTo>
                  <a:pt x="220471" y="216440"/>
                  <a:pt x="228722" y="229644"/>
                  <a:pt x="240631" y="247507"/>
                </a:cubicBezTo>
                <a:cubicBezTo>
                  <a:pt x="239952" y="241396"/>
                  <a:pt x="237875" y="183329"/>
                  <a:pt x="226881" y="165005"/>
                </a:cubicBezTo>
                <a:cubicBezTo>
                  <a:pt x="223546" y="159447"/>
                  <a:pt x="217714" y="155838"/>
                  <a:pt x="213130" y="151254"/>
                </a:cubicBezTo>
                <a:cubicBezTo>
                  <a:pt x="215422" y="144379"/>
                  <a:pt x="213277" y="133320"/>
                  <a:pt x="220006" y="130629"/>
                </a:cubicBezTo>
                <a:cubicBezTo>
                  <a:pt x="235970" y="124244"/>
                  <a:pt x="253052" y="140998"/>
                  <a:pt x="261257" y="151254"/>
                </a:cubicBezTo>
                <a:cubicBezTo>
                  <a:pt x="266419" y="157706"/>
                  <a:pt x="268555" y="166718"/>
                  <a:pt x="275007" y="171880"/>
                </a:cubicBezTo>
                <a:cubicBezTo>
                  <a:pt x="280666" y="176407"/>
                  <a:pt x="288758" y="176463"/>
                  <a:pt x="295633" y="178755"/>
                </a:cubicBezTo>
                <a:cubicBezTo>
                  <a:pt x="311855" y="173348"/>
                  <a:pt x="320572" y="173858"/>
                  <a:pt x="330009" y="158130"/>
                </a:cubicBezTo>
                <a:cubicBezTo>
                  <a:pt x="333738" y="151916"/>
                  <a:pt x="334592" y="144379"/>
                  <a:pt x="336884" y="137504"/>
                </a:cubicBezTo>
                <a:cubicBezTo>
                  <a:pt x="329676" y="115880"/>
                  <a:pt x="331455" y="110968"/>
                  <a:pt x="309383" y="96253"/>
                </a:cubicBezTo>
                <a:cubicBezTo>
                  <a:pt x="303353" y="92233"/>
                  <a:pt x="295633" y="91670"/>
                  <a:pt x="288758" y="89378"/>
                </a:cubicBezTo>
                <a:cubicBezTo>
                  <a:pt x="284174" y="84794"/>
                  <a:pt x="280805" y="78526"/>
                  <a:pt x="275007" y="75627"/>
                </a:cubicBezTo>
                <a:cubicBezTo>
                  <a:pt x="250698" y="63472"/>
                  <a:pt x="230929" y="62404"/>
                  <a:pt x="206255" y="55002"/>
                </a:cubicBezTo>
                <a:cubicBezTo>
                  <a:pt x="169773" y="44057"/>
                  <a:pt x="166434" y="38852"/>
                  <a:pt x="130628" y="34376"/>
                </a:cubicBezTo>
                <a:cubicBezTo>
                  <a:pt x="105511" y="31236"/>
                  <a:pt x="80210" y="29793"/>
                  <a:pt x="55001" y="27501"/>
                </a:cubicBezTo>
                <a:cubicBezTo>
                  <a:pt x="32202" y="35101"/>
                  <a:pt x="9167" y="4583"/>
                  <a:pt x="0" y="0"/>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6" name="TextBox 125">
            <a:extLst>
              <a:ext uri="{FF2B5EF4-FFF2-40B4-BE49-F238E27FC236}">
                <a16:creationId xmlns:a16="http://schemas.microsoft.com/office/drawing/2014/main" id="{99568388-8BEC-44A9-8421-2E913E71429E}"/>
              </a:ext>
            </a:extLst>
          </p:cNvPr>
          <p:cNvSpPr txBox="1"/>
          <p:nvPr/>
        </p:nvSpPr>
        <p:spPr>
          <a:xfrm>
            <a:off x="986408" y="1823980"/>
            <a:ext cx="1791678"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6E65"/>
                </a:solidFill>
                <a:effectLst/>
                <a:uLnTx/>
                <a:uFillTx/>
                <a:latin typeface="Calibri"/>
                <a:ea typeface="+mn-ea"/>
                <a:cs typeface="+mn-cs"/>
              </a:rPr>
              <a:t>PARCC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ED8B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6E65"/>
                </a:solidFill>
                <a:effectLst/>
                <a:uLnTx/>
                <a:uFillTx/>
                <a:latin typeface="Calibri"/>
                <a:ea typeface="+mn-ea"/>
                <a:cs typeface="+mn-cs"/>
              </a:rPr>
              <a:t>Smarter Balanced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rgbClr val="796E65"/>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6E65"/>
                </a:solidFill>
                <a:effectLst/>
                <a:uLnTx/>
                <a:uFillTx/>
                <a:latin typeface="Calibri"/>
                <a:ea typeface="+mn-ea"/>
                <a:cs typeface="+mn-cs"/>
              </a:rPr>
              <a:t>ACT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rgbClr val="796E65"/>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6E65"/>
                </a:solidFill>
                <a:effectLst/>
                <a:uLnTx/>
                <a:uFillTx/>
                <a:latin typeface="Calibri"/>
                <a:ea typeface="+mn-ea"/>
                <a:cs typeface="+mn-cs"/>
              </a:rPr>
              <a:t>SAT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rgbClr val="796E65"/>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6E65"/>
                </a:solidFill>
                <a:effectLst/>
                <a:uLnTx/>
                <a:uFillTx/>
                <a:latin typeface="Calibri"/>
                <a:ea typeface="+mn-ea"/>
                <a:cs typeface="+mn-cs"/>
              </a:rPr>
              <a:t>State Test (29)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796E65"/>
              </a:solidFill>
              <a:effectLst/>
              <a:uLnTx/>
              <a:uFillTx/>
              <a:latin typeface="Calibri"/>
              <a:ea typeface="+mn-ea"/>
              <a:cs typeface="+mn-cs"/>
            </a:endParaRPr>
          </a:p>
        </p:txBody>
      </p:sp>
      <p:sp>
        <p:nvSpPr>
          <p:cNvPr id="130" name="Rectangle 129">
            <a:extLst>
              <a:ext uri="{FF2B5EF4-FFF2-40B4-BE49-F238E27FC236}">
                <a16:creationId xmlns:a16="http://schemas.microsoft.com/office/drawing/2014/main" id="{B61D9D62-DDE4-49AE-A322-EE66B43A2EDD}"/>
              </a:ext>
            </a:extLst>
          </p:cNvPr>
          <p:cNvSpPr/>
          <p:nvPr/>
        </p:nvSpPr>
        <p:spPr>
          <a:xfrm>
            <a:off x="802539" y="1934232"/>
            <a:ext cx="180513" cy="184098"/>
          </a:xfrm>
          <a:prstGeom prst="rect">
            <a:avLst/>
          </a:prstGeom>
          <a:solidFill>
            <a:srgbClr val="ED8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1" name="Rectangle 130">
            <a:extLst>
              <a:ext uri="{FF2B5EF4-FFF2-40B4-BE49-F238E27FC236}">
                <a16:creationId xmlns:a16="http://schemas.microsoft.com/office/drawing/2014/main" id="{2636C61F-AD62-420F-860A-51E0F96E96ED}"/>
              </a:ext>
            </a:extLst>
          </p:cNvPr>
          <p:cNvSpPr/>
          <p:nvPr/>
        </p:nvSpPr>
        <p:spPr>
          <a:xfrm>
            <a:off x="804467" y="2375999"/>
            <a:ext cx="180513" cy="184098"/>
          </a:xfrm>
          <a:prstGeom prst="rect">
            <a:avLst/>
          </a:prstGeom>
          <a:solidFill>
            <a:srgbClr val="796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2" name="Rectangle 131">
            <a:extLst>
              <a:ext uri="{FF2B5EF4-FFF2-40B4-BE49-F238E27FC236}">
                <a16:creationId xmlns:a16="http://schemas.microsoft.com/office/drawing/2014/main" id="{3DBE02B3-49A6-4FBE-8535-26B86B20DDF9}"/>
              </a:ext>
            </a:extLst>
          </p:cNvPr>
          <p:cNvSpPr/>
          <p:nvPr/>
        </p:nvSpPr>
        <p:spPr>
          <a:xfrm>
            <a:off x="806397" y="3141860"/>
            <a:ext cx="180513" cy="184098"/>
          </a:xfrm>
          <a:prstGeom prst="rect">
            <a:avLst/>
          </a:prstGeom>
          <a:solidFill>
            <a:srgbClr val="833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3" name="Rectangle 132">
            <a:extLst>
              <a:ext uri="{FF2B5EF4-FFF2-40B4-BE49-F238E27FC236}">
                <a16:creationId xmlns:a16="http://schemas.microsoft.com/office/drawing/2014/main" id="{94759189-D140-4F1E-B39A-5C7A4C4F043B}"/>
              </a:ext>
            </a:extLst>
          </p:cNvPr>
          <p:cNvSpPr/>
          <p:nvPr/>
        </p:nvSpPr>
        <p:spPr>
          <a:xfrm>
            <a:off x="808326" y="3606770"/>
            <a:ext cx="180513" cy="1840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4" name="Rectangle 133">
            <a:extLst>
              <a:ext uri="{FF2B5EF4-FFF2-40B4-BE49-F238E27FC236}">
                <a16:creationId xmlns:a16="http://schemas.microsoft.com/office/drawing/2014/main" id="{75094453-9EC7-4FC7-823B-F13AE9EDA0BE}"/>
              </a:ext>
            </a:extLst>
          </p:cNvPr>
          <p:cNvSpPr/>
          <p:nvPr/>
        </p:nvSpPr>
        <p:spPr>
          <a:xfrm>
            <a:off x="798680" y="4048547"/>
            <a:ext cx="180513" cy="18409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144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DCF36F-3A6F-1D42-9962-A8404677765A}"/>
              </a:ext>
            </a:extLst>
          </p:cNvPr>
          <p:cNvSpPr>
            <a:spLocks noGrp="1"/>
          </p:cNvSpPr>
          <p:nvPr>
            <p:ph type="title"/>
          </p:nvPr>
        </p:nvSpPr>
        <p:spPr/>
        <p:txBody>
          <a:bodyPr>
            <a:normAutofit/>
          </a:bodyPr>
          <a:lstStyle/>
          <a:p>
            <a:pPr algn="ctr"/>
            <a:r>
              <a:rPr lang="en-US" sz="3600" dirty="0"/>
              <a:t>State High School Math &amp; English Assessments </a:t>
            </a:r>
            <a:r>
              <a:rPr lang="en-US" sz="2800" dirty="0"/>
              <a:t>(Accountability)</a:t>
            </a:r>
            <a:endParaRPr lang="en-US" sz="3600" dirty="0"/>
          </a:p>
        </p:txBody>
      </p:sp>
      <p:grpSp>
        <p:nvGrpSpPr>
          <p:cNvPr id="60" name="Group 59">
            <a:extLst>
              <a:ext uri="{FF2B5EF4-FFF2-40B4-BE49-F238E27FC236}">
                <a16:creationId xmlns:a16="http://schemas.microsoft.com/office/drawing/2014/main" id="{0D7970F8-3F48-43A4-81CA-FFB8582BAF17}"/>
              </a:ext>
            </a:extLst>
          </p:cNvPr>
          <p:cNvGrpSpPr/>
          <p:nvPr/>
        </p:nvGrpSpPr>
        <p:grpSpPr>
          <a:xfrm>
            <a:off x="3649816" y="1511363"/>
            <a:ext cx="4278916" cy="4981512"/>
            <a:chOff x="7973298" y="1511363"/>
            <a:chExt cx="1240104" cy="1591895"/>
          </a:xfrm>
        </p:grpSpPr>
        <p:sp>
          <p:nvSpPr>
            <p:cNvPr id="5" name="Freeform 38">
              <a:extLst>
                <a:ext uri="{FF2B5EF4-FFF2-40B4-BE49-F238E27FC236}">
                  <a16:creationId xmlns:a16="http://schemas.microsoft.com/office/drawing/2014/main" id="{43903D89-5BB4-0D41-8211-BFA3F6958D62}"/>
                </a:ext>
              </a:extLst>
            </p:cNvPr>
            <p:cNvSpPr>
              <a:spLocks/>
            </p:cNvSpPr>
            <p:nvPr/>
          </p:nvSpPr>
          <p:spPr bwMode="auto">
            <a:xfrm>
              <a:off x="8587087" y="2573148"/>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 name="Freeform 40">
              <a:extLst>
                <a:ext uri="{FF2B5EF4-FFF2-40B4-BE49-F238E27FC236}">
                  <a16:creationId xmlns:a16="http://schemas.microsoft.com/office/drawing/2014/main" id="{C96406DA-2F60-5B46-BF08-82DE42B36703}"/>
                </a:ext>
              </a:extLst>
            </p:cNvPr>
            <p:cNvSpPr>
              <a:spLocks/>
            </p:cNvSpPr>
            <p:nvPr/>
          </p:nvSpPr>
          <p:spPr bwMode="auto">
            <a:xfrm>
              <a:off x="8707652" y="2188465"/>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1" name="Freeform 35">
              <a:extLst>
                <a:ext uri="{FF2B5EF4-FFF2-40B4-BE49-F238E27FC236}">
                  <a16:creationId xmlns:a16="http://schemas.microsoft.com/office/drawing/2014/main" id="{D191D13C-3670-FB40-87B8-23AA03C27D32}"/>
                </a:ext>
              </a:extLst>
            </p:cNvPr>
            <p:cNvSpPr>
              <a:spLocks/>
            </p:cNvSpPr>
            <p:nvPr/>
          </p:nvSpPr>
          <p:spPr bwMode="auto">
            <a:xfrm>
              <a:off x="7973298" y="2510598"/>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2" name="Freeform 37">
              <a:extLst>
                <a:ext uri="{FF2B5EF4-FFF2-40B4-BE49-F238E27FC236}">
                  <a16:creationId xmlns:a16="http://schemas.microsoft.com/office/drawing/2014/main" id="{7EB7EA49-1ABE-5E4D-8ADC-89024B81FDF7}"/>
                </a:ext>
              </a:extLst>
            </p:cNvPr>
            <p:cNvSpPr>
              <a:spLocks/>
            </p:cNvSpPr>
            <p:nvPr/>
          </p:nvSpPr>
          <p:spPr bwMode="auto">
            <a:xfrm>
              <a:off x="8571429" y="1927320"/>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33" name="Freeform 39">
              <a:extLst>
                <a:ext uri="{FF2B5EF4-FFF2-40B4-BE49-F238E27FC236}">
                  <a16:creationId xmlns:a16="http://schemas.microsoft.com/office/drawing/2014/main" id="{FEE06641-CC83-894A-983A-6B451517C439}"/>
                </a:ext>
              </a:extLst>
            </p:cNvPr>
            <p:cNvSpPr>
              <a:spLocks/>
            </p:cNvSpPr>
            <p:nvPr/>
          </p:nvSpPr>
          <p:spPr bwMode="auto">
            <a:xfrm>
              <a:off x="8723311" y="2357350"/>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rgbClr val="00B0F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4" name="Freeform 41">
              <a:extLst>
                <a:ext uri="{FF2B5EF4-FFF2-40B4-BE49-F238E27FC236}">
                  <a16:creationId xmlns:a16="http://schemas.microsoft.com/office/drawing/2014/main" id="{4A72C090-834A-4C43-A178-98E7B0BA3351}"/>
                </a:ext>
              </a:extLst>
            </p:cNvPr>
            <p:cNvSpPr>
              <a:spLocks/>
            </p:cNvSpPr>
            <p:nvPr/>
          </p:nvSpPr>
          <p:spPr bwMode="auto">
            <a:xfrm>
              <a:off x="8762455" y="1899172"/>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00B0F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8" name="Freeform 42">
              <a:extLst>
                <a:ext uri="{FF2B5EF4-FFF2-40B4-BE49-F238E27FC236}">
                  <a16:creationId xmlns:a16="http://schemas.microsoft.com/office/drawing/2014/main" id="{594D9D8D-BE7B-C34D-8B59-CB348B1CB897}"/>
                </a:ext>
              </a:extLst>
            </p:cNvPr>
            <p:cNvSpPr>
              <a:spLocks/>
            </p:cNvSpPr>
            <p:nvPr/>
          </p:nvSpPr>
          <p:spPr bwMode="auto">
            <a:xfrm>
              <a:off x="8801599" y="1511363"/>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rgbClr val="00B0F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39" name="Freeform 44">
              <a:extLst>
                <a:ext uri="{FF2B5EF4-FFF2-40B4-BE49-F238E27FC236}">
                  <a16:creationId xmlns:a16="http://schemas.microsoft.com/office/drawing/2014/main" id="{E2717C28-B9E9-9644-BB1A-502DB8A9A245}"/>
                </a:ext>
              </a:extLst>
            </p:cNvPr>
            <p:cNvSpPr>
              <a:spLocks/>
            </p:cNvSpPr>
            <p:nvPr/>
          </p:nvSpPr>
          <p:spPr bwMode="auto">
            <a:xfrm>
              <a:off x="8884587" y="2338586"/>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rgbClr val="00B0F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6" name="Freeform 36">
              <a:extLst>
                <a:ext uri="{FF2B5EF4-FFF2-40B4-BE49-F238E27FC236}">
                  <a16:creationId xmlns:a16="http://schemas.microsoft.com/office/drawing/2014/main" id="{E75EE84D-2DD3-2245-A6E5-E498FA7291DC}"/>
                </a:ext>
              </a:extLst>
            </p:cNvPr>
            <p:cNvSpPr>
              <a:spLocks/>
            </p:cNvSpPr>
            <p:nvPr/>
          </p:nvSpPr>
          <p:spPr bwMode="auto">
            <a:xfrm>
              <a:off x="8004613" y="2002380"/>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Century Gothic" charset="0"/>
                <a:ea typeface="Century Gothic" charset="0"/>
                <a:cs typeface="Century Gothic" charset="0"/>
              </a:endParaRPr>
            </a:p>
          </p:txBody>
        </p:sp>
        <p:sp>
          <p:nvSpPr>
            <p:cNvPr id="56" name="Freeform 54">
              <a:extLst>
                <a:ext uri="{FF2B5EF4-FFF2-40B4-BE49-F238E27FC236}">
                  <a16:creationId xmlns:a16="http://schemas.microsoft.com/office/drawing/2014/main" id="{07BC1771-4ED5-C64D-9A7F-A6AB56ABB8FC}"/>
                </a:ext>
              </a:extLst>
            </p:cNvPr>
            <p:cNvSpPr>
              <a:spLocks/>
            </p:cNvSpPr>
            <p:nvPr/>
          </p:nvSpPr>
          <p:spPr bwMode="auto">
            <a:xfrm>
              <a:off x="8175285" y="2843676"/>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57" name="Freeform 55">
              <a:extLst>
                <a:ext uri="{FF2B5EF4-FFF2-40B4-BE49-F238E27FC236}">
                  <a16:creationId xmlns:a16="http://schemas.microsoft.com/office/drawing/2014/main" id="{607787DE-3EAE-B243-946C-07CD9AB65218}"/>
                </a:ext>
              </a:extLst>
            </p:cNvPr>
            <p:cNvSpPr>
              <a:spLocks/>
            </p:cNvSpPr>
            <p:nvPr/>
          </p:nvSpPr>
          <p:spPr bwMode="auto">
            <a:xfrm>
              <a:off x="8577692" y="2840549"/>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grpSp>
      <p:sp>
        <p:nvSpPr>
          <p:cNvPr id="58" name="Freeform 56">
            <a:extLst>
              <a:ext uri="{FF2B5EF4-FFF2-40B4-BE49-F238E27FC236}">
                <a16:creationId xmlns:a16="http://schemas.microsoft.com/office/drawing/2014/main" id="{FE60D22C-F97B-8949-9D5F-27B2B8CF86B4}"/>
              </a:ext>
            </a:extLst>
          </p:cNvPr>
          <p:cNvSpPr>
            <a:spLocks/>
          </p:cNvSpPr>
          <p:nvPr/>
        </p:nvSpPr>
        <p:spPr bwMode="auto">
          <a:xfrm>
            <a:off x="8645020" y="3057910"/>
            <a:ext cx="59500" cy="112590"/>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9" name="Freeform 57">
            <a:extLst>
              <a:ext uri="{FF2B5EF4-FFF2-40B4-BE49-F238E27FC236}">
                <a16:creationId xmlns:a16="http://schemas.microsoft.com/office/drawing/2014/main" id="{EED05173-54FC-184C-936E-C850C2D5533A}"/>
              </a:ext>
            </a:extLst>
          </p:cNvPr>
          <p:cNvSpPr>
            <a:spLocks/>
          </p:cNvSpPr>
          <p:nvPr/>
        </p:nvSpPr>
        <p:spPr bwMode="auto">
          <a:xfrm>
            <a:off x="8410153" y="2959393"/>
            <a:ext cx="37579" cy="34403"/>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04" name="Rectangle 172">
            <a:extLst>
              <a:ext uri="{FF2B5EF4-FFF2-40B4-BE49-F238E27FC236}">
                <a16:creationId xmlns:a16="http://schemas.microsoft.com/office/drawing/2014/main" id="{2434FADB-CF6A-364B-A8D0-001DB26E095B}"/>
              </a:ext>
            </a:extLst>
          </p:cNvPr>
          <p:cNvSpPr>
            <a:spLocks noChangeArrowheads="1"/>
          </p:cNvSpPr>
          <p:nvPr/>
        </p:nvSpPr>
        <p:spPr bwMode="auto">
          <a:xfrm>
            <a:off x="4696840" y="5217942"/>
            <a:ext cx="384971"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PA</a:t>
            </a:r>
          </a:p>
        </p:txBody>
      </p:sp>
      <p:sp>
        <p:nvSpPr>
          <p:cNvPr id="105" name="Rectangle 173">
            <a:extLst>
              <a:ext uri="{FF2B5EF4-FFF2-40B4-BE49-F238E27FC236}">
                <a16:creationId xmlns:a16="http://schemas.microsoft.com/office/drawing/2014/main" id="{4AE2D216-9B2C-1541-AD28-0130D6638D8A}"/>
              </a:ext>
            </a:extLst>
          </p:cNvPr>
          <p:cNvSpPr>
            <a:spLocks noChangeArrowheads="1"/>
          </p:cNvSpPr>
          <p:nvPr/>
        </p:nvSpPr>
        <p:spPr bwMode="auto">
          <a:xfrm>
            <a:off x="5319938" y="3973618"/>
            <a:ext cx="394589"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NY</a:t>
            </a:r>
          </a:p>
        </p:txBody>
      </p:sp>
      <p:sp>
        <p:nvSpPr>
          <p:cNvPr id="106" name="Rectangle 174">
            <a:extLst>
              <a:ext uri="{FF2B5EF4-FFF2-40B4-BE49-F238E27FC236}">
                <a16:creationId xmlns:a16="http://schemas.microsoft.com/office/drawing/2014/main" id="{85826C17-F00D-6044-AD11-35194D4D8059}"/>
              </a:ext>
            </a:extLst>
          </p:cNvPr>
          <p:cNvSpPr>
            <a:spLocks noChangeArrowheads="1"/>
          </p:cNvSpPr>
          <p:nvPr/>
        </p:nvSpPr>
        <p:spPr bwMode="auto">
          <a:xfrm>
            <a:off x="6902256" y="2300682"/>
            <a:ext cx="402604"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ME</a:t>
            </a:r>
          </a:p>
        </p:txBody>
      </p:sp>
      <p:sp>
        <p:nvSpPr>
          <p:cNvPr id="107" name="Rectangle 175">
            <a:extLst>
              <a:ext uri="{FF2B5EF4-FFF2-40B4-BE49-F238E27FC236}">
                <a16:creationId xmlns:a16="http://schemas.microsoft.com/office/drawing/2014/main" id="{84D588EF-9DDF-A04E-A3EF-3D58B0E56F0E}"/>
              </a:ext>
            </a:extLst>
          </p:cNvPr>
          <p:cNvSpPr>
            <a:spLocks noChangeArrowheads="1"/>
          </p:cNvSpPr>
          <p:nvPr/>
        </p:nvSpPr>
        <p:spPr bwMode="auto">
          <a:xfrm>
            <a:off x="5996563" y="3298884"/>
            <a:ext cx="356117"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VT</a:t>
            </a:r>
          </a:p>
        </p:txBody>
      </p:sp>
      <p:sp>
        <p:nvSpPr>
          <p:cNvPr id="108" name="Rectangle 176">
            <a:extLst>
              <a:ext uri="{FF2B5EF4-FFF2-40B4-BE49-F238E27FC236}">
                <a16:creationId xmlns:a16="http://schemas.microsoft.com/office/drawing/2014/main" id="{FF8D3857-FCCE-6940-A926-DAC1EF904CA6}"/>
              </a:ext>
            </a:extLst>
          </p:cNvPr>
          <p:cNvSpPr>
            <a:spLocks noChangeArrowheads="1"/>
          </p:cNvSpPr>
          <p:nvPr/>
        </p:nvSpPr>
        <p:spPr bwMode="auto">
          <a:xfrm>
            <a:off x="6439090" y="3324638"/>
            <a:ext cx="402604"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NH</a:t>
            </a:r>
          </a:p>
        </p:txBody>
      </p:sp>
      <p:sp>
        <p:nvSpPr>
          <p:cNvPr id="109" name="Rectangle 177">
            <a:extLst>
              <a:ext uri="{FF2B5EF4-FFF2-40B4-BE49-F238E27FC236}">
                <a16:creationId xmlns:a16="http://schemas.microsoft.com/office/drawing/2014/main" id="{4F8B1B9E-5416-564B-AB26-85FC2EF09B38}"/>
              </a:ext>
            </a:extLst>
          </p:cNvPr>
          <p:cNvSpPr>
            <a:spLocks noChangeArrowheads="1"/>
          </p:cNvSpPr>
          <p:nvPr/>
        </p:nvSpPr>
        <p:spPr bwMode="auto">
          <a:xfrm>
            <a:off x="5981612" y="5227391"/>
            <a:ext cx="372147"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NJ</a:t>
            </a:r>
          </a:p>
        </p:txBody>
      </p:sp>
      <p:sp>
        <p:nvSpPr>
          <p:cNvPr id="110" name="Rectangle 178">
            <a:extLst>
              <a:ext uri="{FF2B5EF4-FFF2-40B4-BE49-F238E27FC236}">
                <a16:creationId xmlns:a16="http://schemas.microsoft.com/office/drawing/2014/main" id="{241ACFB8-5E63-5548-9EB3-D448367E4368}"/>
              </a:ext>
            </a:extLst>
          </p:cNvPr>
          <p:cNvSpPr>
            <a:spLocks noChangeArrowheads="1"/>
          </p:cNvSpPr>
          <p:nvPr/>
        </p:nvSpPr>
        <p:spPr bwMode="auto">
          <a:xfrm>
            <a:off x="6237698" y="5988229"/>
            <a:ext cx="372147"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DE</a:t>
            </a:r>
          </a:p>
        </p:txBody>
      </p:sp>
      <p:sp>
        <p:nvSpPr>
          <p:cNvPr id="111" name="Rectangle 180">
            <a:extLst>
              <a:ext uri="{FF2B5EF4-FFF2-40B4-BE49-F238E27FC236}">
                <a16:creationId xmlns:a16="http://schemas.microsoft.com/office/drawing/2014/main" id="{852A0FB3-BF99-8640-9B69-2ED070A90B10}"/>
              </a:ext>
            </a:extLst>
          </p:cNvPr>
          <p:cNvSpPr>
            <a:spLocks noChangeArrowheads="1"/>
          </p:cNvSpPr>
          <p:nvPr/>
        </p:nvSpPr>
        <p:spPr bwMode="auto">
          <a:xfrm>
            <a:off x="5188149" y="5844186"/>
            <a:ext cx="429855"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MD</a:t>
            </a:r>
          </a:p>
        </p:txBody>
      </p:sp>
      <p:sp>
        <p:nvSpPr>
          <p:cNvPr id="113" name="Rectangle 183">
            <a:extLst>
              <a:ext uri="{FF2B5EF4-FFF2-40B4-BE49-F238E27FC236}">
                <a16:creationId xmlns:a16="http://schemas.microsoft.com/office/drawing/2014/main" id="{54B323FD-4F13-4847-A79C-89E94CC4CF65}"/>
              </a:ext>
            </a:extLst>
          </p:cNvPr>
          <p:cNvSpPr>
            <a:spLocks noChangeArrowheads="1"/>
          </p:cNvSpPr>
          <p:nvPr/>
        </p:nvSpPr>
        <p:spPr bwMode="auto">
          <a:xfrm>
            <a:off x="6427201" y="3884084"/>
            <a:ext cx="436267"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MA</a:t>
            </a:r>
          </a:p>
        </p:txBody>
      </p:sp>
      <p:sp>
        <p:nvSpPr>
          <p:cNvPr id="114" name="Rectangle 185">
            <a:extLst>
              <a:ext uri="{FF2B5EF4-FFF2-40B4-BE49-F238E27FC236}">
                <a16:creationId xmlns:a16="http://schemas.microsoft.com/office/drawing/2014/main" id="{910EF45B-7CF5-1648-8538-DF69A6CDC2DB}"/>
              </a:ext>
            </a:extLst>
          </p:cNvPr>
          <p:cNvSpPr>
            <a:spLocks noChangeArrowheads="1"/>
          </p:cNvSpPr>
          <p:nvPr/>
        </p:nvSpPr>
        <p:spPr bwMode="auto">
          <a:xfrm>
            <a:off x="6433324" y="4267626"/>
            <a:ext cx="368941"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CT</a:t>
            </a:r>
          </a:p>
        </p:txBody>
      </p:sp>
      <p:sp>
        <p:nvSpPr>
          <p:cNvPr id="115" name="Rectangle 188">
            <a:extLst>
              <a:ext uri="{FF2B5EF4-FFF2-40B4-BE49-F238E27FC236}">
                <a16:creationId xmlns:a16="http://schemas.microsoft.com/office/drawing/2014/main" id="{9724F5E0-2E24-A645-8386-A9A48DA135FB}"/>
              </a:ext>
            </a:extLst>
          </p:cNvPr>
          <p:cNvSpPr>
            <a:spLocks noChangeArrowheads="1"/>
          </p:cNvSpPr>
          <p:nvPr/>
        </p:nvSpPr>
        <p:spPr bwMode="auto">
          <a:xfrm>
            <a:off x="7059456" y="4412513"/>
            <a:ext cx="317645"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RI</a:t>
            </a:r>
          </a:p>
        </p:txBody>
      </p:sp>
      <p:sp>
        <p:nvSpPr>
          <p:cNvPr id="2" name="Footer Placeholder 1">
            <a:extLst>
              <a:ext uri="{FF2B5EF4-FFF2-40B4-BE49-F238E27FC236}">
                <a16:creationId xmlns:a16="http://schemas.microsoft.com/office/drawing/2014/main" id="{13C4EE4F-9A01-9E42-B026-23C8F09D89BB}"/>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96E65"/>
                </a:solidFill>
                <a:effectLst/>
                <a:uLnTx/>
                <a:uFillTx/>
                <a:latin typeface="Century Gothic" panose="020B0502020202020204" pitchFamily="34" charset="0"/>
                <a:ea typeface="+mn-ea"/>
                <a:cs typeface="+mn-cs"/>
              </a:rPr>
              <a:t>www.ecs.org    |    @EdCommission</a:t>
            </a:r>
            <a:endParaRPr kumimoji="0" lang="en-US" sz="1000" b="0" i="0" u="none" strike="noStrike" kern="1200" cap="none" spc="0" normalizeH="0" baseline="0" noProof="0" dirty="0">
              <a:ln>
                <a:noFill/>
              </a:ln>
              <a:solidFill>
                <a:srgbClr val="796E65"/>
              </a:solidFill>
              <a:effectLst/>
              <a:uLnTx/>
              <a:uFillTx/>
              <a:latin typeface="Century Gothic" panose="020B0502020202020204" pitchFamily="34" charset="0"/>
              <a:ea typeface="+mn-ea"/>
              <a:cs typeface="+mn-cs"/>
            </a:endParaRPr>
          </a:p>
        </p:txBody>
      </p:sp>
      <p:sp>
        <p:nvSpPr>
          <p:cNvPr id="127" name="Freeform 126">
            <a:extLst>
              <a:ext uri="{FF2B5EF4-FFF2-40B4-BE49-F238E27FC236}">
                <a16:creationId xmlns:a16="http://schemas.microsoft.com/office/drawing/2014/main" id="{21735838-4501-6D49-B4F5-7919D126AD01}"/>
              </a:ext>
            </a:extLst>
          </p:cNvPr>
          <p:cNvSpPr/>
          <p:nvPr/>
        </p:nvSpPr>
        <p:spPr>
          <a:xfrm>
            <a:off x="7092308" y="5798088"/>
            <a:ext cx="20874" cy="16699"/>
          </a:xfrm>
          <a:custGeom>
            <a:avLst/>
            <a:gdLst>
              <a:gd name="connsiteX0" fmla="*/ 20626 w 371260"/>
              <a:gd name="connsiteY0" fmla="*/ 8246 h 297004"/>
              <a:gd name="connsiteX1" fmla="*/ 0 w 371260"/>
              <a:gd name="connsiteY1" fmla="*/ 138874 h 297004"/>
              <a:gd name="connsiteX2" fmla="*/ 55002 w 371260"/>
              <a:gd name="connsiteY2" fmla="*/ 159500 h 297004"/>
              <a:gd name="connsiteX3" fmla="*/ 68752 w 371260"/>
              <a:gd name="connsiteY3" fmla="*/ 180126 h 297004"/>
              <a:gd name="connsiteX4" fmla="*/ 82503 w 371260"/>
              <a:gd name="connsiteY4" fmla="*/ 193876 h 297004"/>
              <a:gd name="connsiteX5" fmla="*/ 116879 w 371260"/>
              <a:gd name="connsiteY5" fmla="*/ 235127 h 297004"/>
              <a:gd name="connsiteX6" fmla="*/ 137504 w 371260"/>
              <a:gd name="connsiteY6" fmla="*/ 242002 h 297004"/>
              <a:gd name="connsiteX7" fmla="*/ 185630 w 371260"/>
              <a:gd name="connsiteY7" fmla="*/ 283253 h 297004"/>
              <a:gd name="connsiteX8" fmla="*/ 226882 w 371260"/>
              <a:gd name="connsiteY8" fmla="*/ 297004 h 297004"/>
              <a:gd name="connsiteX9" fmla="*/ 247507 w 371260"/>
              <a:gd name="connsiteY9" fmla="*/ 290129 h 297004"/>
              <a:gd name="connsiteX10" fmla="*/ 268133 w 371260"/>
              <a:gd name="connsiteY10" fmla="*/ 255753 h 297004"/>
              <a:gd name="connsiteX11" fmla="*/ 281883 w 371260"/>
              <a:gd name="connsiteY11" fmla="*/ 235127 h 297004"/>
              <a:gd name="connsiteX12" fmla="*/ 295633 w 371260"/>
              <a:gd name="connsiteY12" fmla="*/ 180126 h 297004"/>
              <a:gd name="connsiteX13" fmla="*/ 309384 w 371260"/>
              <a:gd name="connsiteY13" fmla="*/ 138874 h 297004"/>
              <a:gd name="connsiteX14" fmla="*/ 350635 w 371260"/>
              <a:gd name="connsiteY14" fmla="*/ 118249 h 297004"/>
              <a:gd name="connsiteX15" fmla="*/ 371260 w 371260"/>
              <a:gd name="connsiteY15" fmla="*/ 76998 h 297004"/>
              <a:gd name="connsiteX16" fmla="*/ 364385 w 371260"/>
              <a:gd name="connsiteY16" fmla="*/ 49497 h 297004"/>
              <a:gd name="connsiteX17" fmla="*/ 343760 w 371260"/>
              <a:gd name="connsiteY17" fmla="*/ 28871 h 297004"/>
              <a:gd name="connsiteX18" fmla="*/ 302509 w 371260"/>
              <a:gd name="connsiteY18" fmla="*/ 15121 h 297004"/>
              <a:gd name="connsiteX19" fmla="*/ 247507 w 371260"/>
              <a:gd name="connsiteY19" fmla="*/ 21996 h 297004"/>
              <a:gd name="connsiteX20" fmla="*/ 199381 w 371260"/>
              <a:gd name="connsiteY20" fmla="*/ 15121 h 297004"/>
              <a:gd name="connsiteX21" fmla="*/ 110003 w 371260"/>
              <a:gd name="connsiteY21" fmla="*/ 8246 h 297004"/>
              <a:gd name="connsiteX22" fmla="*/ 20626 w 371260"/>
              <a:gd name="connsiteY22" fmla="*/ 8246 h 29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1260" h="297004">
                <a:moveTo>
                  <a:pt x="20626" y="8246"/>
                </a:moveTo>
                <a:cubicBezTo>
                  <a:pt x="2292" y="30017"/>
                  <a:pt x="6875" y="95331"/>
                  <a:pt x="0" y="138874"/>
                </a:cubicBezTo>
                <a:cubicBezTo>
                  <a:pt x="18334" y="145749"/>
                  <a:pt x="38212" y="149426"/>
                  <a:pt x="55002" y="159500"/>
                </a:cubicBezTo>
                <a:cubicBezTo>
                  <a:pt x="62087" y="163751"/>
                  <a:pt x="63590" y="173674"/>
                  <a:pt x="68752" y="180126"/>
                </a:cubicBezTo>
                <a:cubicBezTo>
                  <a:pt x="72801" y="185188"/>
                  <a:pt x="78454" y="188814"/>
                  <a:pt x="82503" y="193876"/>
                </a:cubicBezTo>
                <a:cubicBezTo>
                  <a:pt x="97000" y="211998"/>
                  <a:pt x="95877" y="221126"/>
                  <a:pt x="116879" y="235127"/>
                </a:cubicBezTo>
                <a:cubicBezTo>
                  <a:pt x="122909" y="239147"/>
                  <a:pt x="130629" y="239710"/>
                  <a:pt x="137504" y="242002"/>
                </a:cubicBezTo>
                <a:cubicBezTo>
                  <a:pt x="151134" y="255632"/>
                  <a:pt x="166783" y="274876"/>
                  <a:pt x="185630" y="283253"/>
                </a:cubicBezTo>
                <a:cubicBezTo>
                  <a:pt x="198875" y="289140"/>
                  <a:pt x="226882" y="297004"/>
                  <a:pt x="226882" y="297004"/>
                </a:cubicBezTo>
                <a:cubicBezTo>
                  <a:pt x="233757" y="294712"/>
                  <a:pt x="241293" y="293858"/>
                  <a:pt x="247507" y="290129"/>
                </a:cubicBezTo>
                <a:cubicBezTo>
                  <a:pt x="266689" y="278619"/>
                  <a:pt x="258863" y="274292"/>
                  <a:pt x="268133" y="255753"/>
                </a:cubicBezTo>
                <a:cubicBezTo>
                  <a:pt x="271828" y="248362"/>
                  <a:pt x="277300" y="242002"/>
                  <a:pt x="281883" y="235127"/>
                </a:cubicBezTo>
                <a:cubicBezTo>
                  <a:pt x="286466" y="216793"/>
                  <a:pt x="289657" y="198054"/>
                  <a:pt x="295633" y="180126"/>
                </a:cubicBezTo>
                <a:cubicBezTo>
                  <a:pt x="300217" y="166375"/>
                  <a:pt x="295633" y="143458"/>
                  <a:pt x="309384" y="138874"/>
                </a:cubicBezTo>
                <a:cubicBezTo>
                  <a:pt x="337848" y="129386"/>
                  <a:pt x="323979" y="136019"/>
                  <a:pt x="350635" y="118249"/>
                </a:cubicBezTo>
                <a:cubicBezTo>
                  <a:pt x="357586" y="107821"/>
                  <a:pt x="371260" y="91229"/>
                  <a:pt x="371260" y="76998"/>
                </a:cubicBezTo>
                <a:cubicBezTo>
                  <a:pt x="371260" y="67549"/>
                  <a:pt x="369073" y="57701"/>
                  <a:pt x="364385" y="49497"/>
                </a:cubicBezTo>
                <a:cubicBezTo>
                  <a:pt x="359561" y="41055"/>
                  <a:pt x="352259" y="33593"/>
                  <a:pt x="343760" y="28871"/>
                </a:cubicBezTo>
                <a:cubicBezTo>
                  <a:pt x="331090" y="21832"/>
                  <a:pt x="302509" y="15121"/>
                  <a:pt x="302509" y="15121"/>
                </a:cubicBezTo>
                <a:cubicBezTo>
                  <a:pt x="284175" y="17413"/>
                  <a:pt x="265984" y="21996"/>
                  <a:pt x="247507" y="21996"/>
                </a:cubicBezTo>
                <a:cubicBezTo>
                  <a:pt x="231302" y="21996"/>
                  <a:pt x="215505" y="16733"/>
                  <a:pt x="199381" y="15121"/>
                </a:cubicBezTo>
                <a:cubicBezTo>
                  <a:pt x="169649" y="12148"/>
                  <a:pt x="139796" y="10538"/>
                  <a:pt x="110003" y="8246"/>
                </a:cubicBezTo>
                <a:cubicBezTo>
                  <a:pt x="29811" y="15536"/>
                  <a:pt x="38960" y="-13525"/>
                  <a:pt x="20626" y="8246"/>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Freeform 127">
            <a:extLst>
              <a:ext uri="{FF2B5EF4-FFF2-40B4-BE49-F238E27FC236}">
                <a16:creationId xmlns:a16="http://schemas.microsoft.com/office/drawing/2014/main" id="{7DCF1A8E-3959-4B4F-97F4-936E32B8C5F4}"/>
              </a:ext>
            </a:extLst>
          </p:cNvPr>
          <p:cNvSpPr/>
          <p:nvPr/>
        </p:nvSpPr>
        <p:spPr>
          <a:xfrm>
            <a:off x="7671649" y="5785022"/>
            <a:ext cx="72812" cy="19752"/>
          </a:xfrm>
          <a:custGeom>
            <a:avLst/>
            <a:gdLst>
              <a:gd name="connsiteX0" fmla="*/ 111791 w 1295035"/>
              <a:gd name="connsiteY0" fmla="*/ 213131 h 351306"/>
              <a:gd name="connsiteX1" fmla="*/ 111791 w 1295035"/>
              <a:gd name="connsiteY1" fmla="*/ 213131 h 351306"/>
              <a:gd name="connsiteX2" fmla="*/ 43039 w 1295035"/>
              <a:gd name="connsiteY2" fmla="*/ 220006 h 351306"/>
              <a:gd name="connsiteX3" fmla="*/ 1788 w 1295035"/>
              <a:gd name="connsiteY3" fmla="*/ 226882 h 351306"/>
              <a:gd name="connsiteX4" fmla="*/ 8663 w 1295035"/>
              <a:gd name="connsiteY4" fmla="*/ 247507 h 351306"/>
              <a:gd name="connsiteX5" fmla="*/ 22414 w 1295035"/>
              <a:gd name="connsiteY5" fmla="*/ 268133 h 351306"/>
              <a:gd name="connsiteX6" fmla="*/ 43039 w 1295035"/>
              <a:gd name="connsiteY6" fmla="*/ 275008 h 351306"/>
              <a:gd name="connsiteX7" fmla="*/ 63665 w 1295035"/>
              <a:gd name="connsiteY7" fmla="*/ 288758 h 351306"/>
              <a:gd name="connsiteX8" fmla="*/ 104916 w 1295035"/>
              <a:gd name="connsiteY8" fmla="*/ 302509 h 351306"/>
              <a:gd name="connsiteX9" fmla="*/ 125541 w 1295035"/>
              <a:gd name="connsiteY9" fmla="*/ 316259 h 351306"/>
              <a:gd name="connsiteX10" fmla="*/ 194293 w 1295035"/>
              <a:gd name="connsiteY10" fmla="*/ 336885 h 351306"/>
              <a:gd name="connsiteX11" fmla="*/ 269920 w 1295035"/>
              <a:gd name="connsiteY11" fmla="*/ 330009 h 351306"/>
              <a:gd name="connsiteX12" fmla="*/ 311172 w 1295035"/>
              <a:gd name="connsiteY12" fmla="*/ 330009 h 351306"/>
              <a:gd name="connsiteX13" fmla="*/ 331797 w 1295035"/>
              <a:gd name="connsiteY13" fmla="*/ 343760 h 351306"/>
              <a:gd name="connsiteX14" fmla="*/ 414299 w 1295035"/>
              <a:gd name="connsiteY14" fmla="*/ 343760 h 351306"/>
              <a:gd name="connsiteX15" fmla="*/ 428050 w 1295035"/>
              <a:gd name="connsiteY15" fmla="*/ 330009 h 351306"/>
              <a:gd name="connsiteX16" fmla="*/ 448675 w 1295035"/>
              <a:gd name="connsiteY16" fmla="*/ 323134 h 351306"/>
              <a:gd name="connsiteX17" fmla="*/ 517427 w 1295035"/>
              <a:gd name="connsiteY17" fmla="*/ 309384 h 351306"/>
              <a:gd name="connsiteX18" fmla="*/ 544928 w 1295035"/>
              <a:gd name="connsiteY18" fmla="*/ 302509 h 351306"/>
              <a:gd name="connsiteX19" fmla="*/ 606805 w 1295035"/>
              <a:gd name="connsiteY19" fmla="*/ 281883 h 351306"/>
              <a:gd name="connsiteX20" fmla="*/ 648056 w 1295035"/>
              <a:gd name="connsiteY20" fmla="*/ 268133 h 351306"/>
              <a:gd name="connsiteX21" fmla="*/ 730558 w 1295035"/>
              <a:gd name="connsiteY21" fmla="*/ 254382 h 351306"/>
              <a:gd name="connsiteX22" fmla="*/ 771809 w 1295035"/>
              <a:gd name="connsiteY22" fmla="*/ 247507 h 351306"/>
              <a:gd name="connsiteX23" fmla="*/ 813060 w 1295035"/>
              <a:gd name="connsiteY23" fmla="*/ 233757 h 351306"/>
              <a:gd name="connsiteX24" fmla="*/ 874937 w 1295035"/>
              <a:gd name="connsiteY24" fmla="*/ 213131 h 351306"/>
              <a:gd name="connsiteX25" fmla="*/ 916188 w 1295035"/>
              <a:gd name="connsiteY25" fmla="*/ 199381 h 351306"/>
              <a:gd name="connsiteX26" fmla="*/ 936814 w 1295035"/>
              <a:gd name="connsiteY26" fmla="*/ 192506 h 351306"/>
              <a:gd name="connsiteX27" fmla="*/ 978065 w 1295035"/>
              <a:gd name="connsiteY27" fmla="*/ 206256 h 351306"/>
              <a:gd name="connsiteX28" fmla="*/ 991815 w 1295035"/>
              <a:gd name="connsiteY28" fmla="*/ 226882 h 351306"/>
              <a:gd name="connsiteX29" fmla="*/ 1033066 w 1295035"/>
              <a:gd name="connsiteY29" fmla="*/ 240632 h 351306"/>
              <a:gd name="connsiteX30" fmla="*/ 1060567 w 1295035"/>
              <a:gd name="connsiteY30" fmla="*/ 192506 h 351306"/>
              <a:gd name="connsiteX31" fmla="*/ 1108693 w 1295035"/>
              <a:gd name="connsiteY31" fmla="*/ 158130 h 351306"/>
              <a:gd name="connsiteX32" fmla="*/ 1129319 w 1295035"/>
              <a:gd name="connsiteY32" fmla="*/ 144379 h 351306"/>
              <a:gd name="connsiteX33" fmla="*/ 1156820 w 1295035"/>
              <a:gd name="connsiteY33" fmla="*/ 137504 h 351306"/>
              <a:gd name="connsiteX34" fmla="*/ 1266823 w 1295035"/>
              <a:gd name="connsiteY34" fmla="*/ 123754 h 351306"/>
              <a:gd name="connsiteX35" fmla="*/ 1294323 w 1295035"/>
              <a:gd name="connsiteY35" fmla="*/ 116879 h 351306"/>
              <a:gd name="connsiteX36" fmla="*/ 1280573 w 1295035"/>
              <a:gd name="connsiteY36" fmla="*/ 96253 h 351306"/>
              <a:gd name="connsiteX37" fmla="*/ 1259947 w 1295035"/>
              <a:gd name="connsiteY37" fmla="*/ 82503 h 351306"/>
              <a:gd name="connsiteX38" fmla="*/ 1191196 w 1295035"/>
              <a:gd name="connsiteY38" fmla="*/ 61877 h 351306"/>
              <a:gd name="connsiteX39" fmla="*/ 943689 w 1295035"/>
              <a:gd name="connsiteY39" fmla="*/ 61877 h 351306"/>
              <a:gd name="connsiteX40" fmla="*/ 902438 w 1295035"/>
              <a:gd name="connsiteY40" fmla="*/ 48127 h 351306"/>
              <a:gd name="connsiteX41" fmla="*/ 861187 w 1295035"/>
              <a:gd name="connsiteY41" fmla="*/ 27501 h 351306"/>
              <a:gd name="connsiteX42" fmla="*/ 819935 w 1295035"/>
              <a:gd name="connsiteY42" fmla="*/ 13751 h 351306"/>
              <a:gd name="connsiteX43" fmla="*/ 799310 w 1295035"/>
              <a:gd name="connsiteY43" fmla="*/ 6876 h 351306"/>
              <a:gd name="connsiteX44" fmla="*/ 778684 w 1295035"/>
              <a:gd name="connsiteY44" fmla="*/ 0 h 351306"/>
              <a:gd name="connsiteX45" fmla="*/ 723683 w 1295035"/>
              <a:gd name="connsiteY45" fmla="*/ 6876 h 351306"/>
              <a:gd name="connsiteX46" fmla="*/ 613680 w 1295035"/>
              <a:gd name="connsiteY46" fmla="*/ 20626 h 351306"/>
              <a:gd name="connsiteX47" fmla="*/ 551803 w 1295035"/>
              <a:gd name="connsiteY47" fmla="*/ 34376 h 351306"/>
              <a:gd name="connsiteX48" fmla="*/ 510552 w 1295035"/>
              <a:gd name="connsiteY48" fmla="*/ 41251 h 351306"/>
              <a:gd name="connsiteX49" fmla="*/ 489926 w 1295035"/>
              <a:gd name="connsiteY49" fmla="*/ 48127 h 351306"/>
              <a:gd name="connsiteX50" fmla="*/ 441800 w 1295035"/>
              <a:gd name="connsiteY50" fmla="*/ 61877 h 351306"/>
              <a:gd name="connsiteX51" fmla="*/ 428050 w 1295035"/>
              <a:gd name="connsiteY51" fmla="*/ 82503 h 351306"/>
              <a:gd name="connsiteX52" fmla="*/ 407424 w 1295035"/>
              <a:gd name="connsiteY52" fmla="*/ 89378 h 351306"/>
              <a:gd name="connsiteX53" fmla="*/ 386799 w 1295035"/>
              <a:gd name="connsiteY53" fmla="*/ 103128 h 351306"/>
              <a:gd name="connsiteX54" fmla="*/ 373048 w 1295035"/>
              <a:gd name="connsiteY54" fmla="*/ 116879 h 351306"/>
              <a:gd name="connsiteX55" fmla="*/ 352423 w 1295035"/>
              <a:gd name="connsiteY55" fmla="*/ 130629 h 351306"/>
              <a:gd name="connsiteX56" fmla="*/ 318047 w 1295035"/>
              <a:gd name="connsiteY56" fmla="*/ 158130 h 351306"/>
              <a:gd name="connsiteX57" fmla="*/ 276796 w 1295035"/>
              <a:gd name="connsiteY57" fmla="*/ 171880 h 351306"/>
              <a:gd name="connsiteX58" fmla="*/ 256170 w 1295035"/>
              <a:gd name="connsiteY58" fmla="*/ 178755 h 351306"/>
              <a:gd name="connsiteX59" fmla="*/ 187418 w 1295035"/>
              <a:gd name="connsiteY59" fmla="*/ 192506 h 351306"/>
              <a:gd name="connsiteX60" fmla="*/ 111791 w 1295035"/>
              <a:gd name="connsiteY60" fmla="*/ 213131 h 35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95035" h="351306">
                <a:moveTo>
                  <a:pt x="111791" y="213131"/>
                </a:moveTo>
                <a:lnTo>
                  <a:pt x="111791" y="213131"/>
                </a:lnTo>
                <a:cubicBezTo>
                  <a:pt x="88874" y="215423"/>
                  <a:pt x="65893" y="217149"/>
                  <a:pt x="43039" y="220006"/>
                </a:cubicBezTo>
                <a:cubicBezTo>
                  <a:pt x="29207" y="221735"/>
                  <a:pt x="12673" y="218174"/>
                  <a:pt x="1788" y="226882"/>
                </a:cubicBezTo>
                <a:cubicBezTo>
                  <a:pt x="-3871" y="231409"/>
                  <a:pt x="5422" y="241025"/>
                  <a:pt x="8663" y="247507"/>
                </a:cubicBezTo>
                <a:cubicBezTo>
                  <a:pt x="12358" y="254898"/>
                  <a:pt x="15962" y="262971"/>
                  <a:pt x="22414" y="268133"/>
                </a:cubicBezTo>
                <a:cubicBezTo>
                  <a:pt x="28073" y="272660"/>
                  <a:pt x="36557" y="271767"/>
                  <a:pt x="43039" y="275008"/>
                </a:cubicBezTo>
                <a:cubicBezTo>
                  <a:pt x="50430" y="278703"/>
                  <a:pt x="56114" y="285402"/>
                  <a:pt x="63665" y="288758"/>
                </a:cubicBezTo>
                <a:cubicBezTo>
                  <a:pt x="76910" y="294645"/>
                  <a:pt x="92856" y="294469"/>
                  <a:pt x="104916" y="302509"/>
                </a:cubicBezTo>
                <a:cubicBezTo>
                  <a:pt x="111791" y="307092"/>
                  <a:pt x="117990" y="312903"/>
                  <a:pt x="125541" y="316259"/>
                </a:cubicBezTo>
                <a:cubicBezTo>
                  <a:pt x="147054" y="325820"/>
                  <a:pt x="171443" y="331172"/>
                  <a:pt x="194293" y="336885"/>
                </a:cubicBezTo>
                <a:cubicBezTo>
                  <a:pt x="219502" y="334593"/>
                  <a:pt x="244861" y="333589"/>
                  <a:pt x="269920" y="330009"/>
                </a:cubicBezTo>
                <a:cubicBezTo>
                  <a:pt x="308421" y="324509"/>
                  <a:pt x="272671" y="317176"/>
                  <a:pt x="311172" y="330009"/>
                </a:cubicBezTo>
                <a:cubicBezTo>
                  <a:pt x="318047" y="334593"/>
                  <a:pt x="324406" y="340065"/>
                  <a:pt x="331797" y="343760"/>
                </a:cubicBezTo>
                <a:cubicBezTo>
                  <a:pt x="361114" y="358419"/>
                  <a:pt x="376708" y="347937"/>
                  <a:pt x="414299" y="343760"/>
                </a:cubicBezTo>
                <a:cubicBezTo>
                  <a:pt x="418883" y="339176"/>
                  <a:pt x="422492" y="333344"/>
                  <a:pt x="428050" y="330009"/>
                </a:cubicBezTo>
                <a:cubicBezTo>
                  <a:pt x="434264" y="326280"/>
                  <a:pt x="441614" y="324763"/>
                  <a:pt x="448675" y="323134"/>
                </a:cubicBezTo>
                <a:cubicBezTo>
                  <a:pt x="471448" y="317879"/>
                  <a:pt x="494754" y="315052"/>
                  <a:pt x="517427" y="309384"/>
                </a:cubicBezTo>
                <a:cubicBezTo>
                  <a:pt x="526594" y="307092"/>
                  <a:pt x="535877" y="305224"/>
                  <a:pt x="544928" y="302509"/>
                </a:cubicBezTo>
                <a:cubicBezTo>
                  <a:pt x="565752" y="296262"/>
                  <a:pt x="586179" y="288758"/>
                  <a:pt x="606805" y="281883"/>
                </a:cubicBezTo>
                <a:lnTo>
                  <a:pt x="648056" y="268133"/>
                </a:lnTo>
                <a:cubicBezTo>
                  <a:pt x="771662" y="252680"/>
                  <a:pt x="654842" y="269525"/>
                  <a:pt x="730558" y="254382"/>
                </a:cubicBezTo>
                <a:cubicBezTo>
                  <a:pt x="744227" y="251648"/>
                  <a:pt x="758285" y="250888"/>
                  <a:pt x="771809" y="247507"/>
                </a:cubicBezTo>
                <a:cubicBezTo>
                  <a:pt x="785870" y="243992"/>
                  <a:pt x="799310" y="238340"/>
                  <a:pt x="813060" y="233757"/>
                </a:cubicBezTo>
                <a:lnTo>
                  <a:pt x="874937" y="213131"/>
                </a:lnTo>
                <a:lnTo>
                  <a:pt x="916188" y="199381"/>
                </a:lnTo>
                <a:lnTo>
                  <a:pt x="936814" y="192506"/>
                </a:lnTo>
                <a:cubicBezTo>
                  <a:pt x="950564" y="197089"/>
                  <a:pt x="970025" y="194196"/>
                  <a:pt x="978065" y="206256"/>
                </a:cubicBezTo>
                <a:cubicBezTo>
                  <a:pt x="982648" y="213131"/>
                  <a:pt x="984808" y="222503"/>
                  <a:pt x="991815" y="226882"/>
                </a:cubicBezTo>
                <a:cubicBezTo>
                  <a:pt x="1004106" y="234564"/>
                  <a:pt x="1033066" y="240632"/>
                  <a:pt x="1033066" y="240632"/>
                </a:cubicBezTo>
                <a:cubicBezTo>
                  <a:pt x="1080377" y="209093"/>
                  <a:pt x="1028084" y="250975"/>
                  <a:pt x="1060567" y="192506"/>
                </a:cubicBezTo>
                <a:cubicBezTo>
                  <a:pt x="1075397" y="165813"/>
                  <a:pt x="1085717" y="165789"/>
                  <a:pt x="1108693" y="158130"/>
                </a:cubicBezTo>
                <a:cubicBezTo>
                  <a:pt x="1115568" y="153546"/>
                  <a:pt x="1121724" y="147634"/>
                  <a:pt x="1129319" y="144379"/>
                </a:cubicBezTo>
                <a:cubicBezTo>
                  <a:pt x="1138004" y="140657"/>
                  <a:pt x="1147734" y="140100"/>
                  <a:pt x="1156820" y="137504"/>
                </a:cubicBezTo>
                <a:cubicBezTo>
                  <a:pt x="1216963" y="120321"/>
                  <a:pt x="1124160" y="134728"/>
                  <a:pt x="1266823" y="123754"/>
                </a:cubicBezTo>
                <a:cubicBezTo>
                  <a:pt x="1275990" y="121462"/>
                  <a:pt x="1290097" y="125330"/>
                  <a:pt x="1294323" y="116879"/>
                </a:cubicBezTo>
                <a:cubicBezTo>
                  <a:pt x="1298018" y="109488"/>
                  <a:pt x="1286416" y="102096"/>
                  <a:pt x="1280573" y="96253"/>
                </a:cubicBezTo>
                <a:cubicBezTo>
                  <a:pt x="1274730" y="90410"/>
                  <a:pt x="1267498" y="85859"/>
                  <a:pt x="1259947" y="82503"/>
                </a:cubicBezTo>
                <a:cubicBezTo>
                  <a:pt x="1238422" y="72936"/>
                  <a:pt x="1214054" y="67592"/>
                  <a:pt x="1191196" y="61877"/>
                </a:cubicBezTo>
                <a:cubicBezTo>
                  <a:pt x="1093539" y="81408"/>
                  <a:pt x="1129450" y="76938"/>
                  <a:pt x="943689" y="61877"/>
                </a:cubicBezTo>
                <a:cubicBezTo>
                  <a:pt x="929242" y="60706"/>
                  <a:pt x="916188" y="52710"/>
                  <a:pt x="902438" y="48127"/>
                </a:cubicBezTo>
                <a:cubicBezTo>
                  <a:pt x="827210" y="23051"/>
                  <a:pt x="941157" y="63042"/>
                  <a:pt x="861187" y="27501"/>
                </a:cubicBezTo>
                <a:cubicBezTo>
                  <a:pt x="847942" y="21614"/>
                  <a:pt x="833686" y="18334"/>
                  <a:pt x="819935" y="13751"/>
                </a:cubicBezTo>
                <a:lnTo>
                  <a:pt x="799310" y="6876"/>
                </a:lnTo>
                <a:lnTo>
                  <a:pt x="778684" y="0"/>
                </a:lnTo>
                <a:lnTo>
                  <a:pt x="723683" y="6876"/>
                </a:lnTo>
                <a:cubicBezTo>
                  <a:pt x="678007" y="12250"/>
                  <a:pt x="657123" y="13386"/>
                  <a:pt x="613680" y="20626"/>
                </a:cubicBezTo>
                <a:cubicBezTo>
                  <a:pt x="541636" y="32633"/>
                  <a:pt x="613607" y="22015"/>
                  <a:pt x="551803" y="34376"/>
                </a:cubicBezTo>
                <a:cubicBezTo>
                  <a:pt x="538134" y="37110"/>
                  <a:pt x="524302" y="38959"/>
                  <a:pt x="510552" y="41251"/>
                </a:cubicBezTo>
                <a:cubicBezTo>
                  <a:pt x="503677" y="43543"/>
                  <a:pt x="496894" y="46136"/>
                  <a:pt x="489926" y="48127"/>
                </a:cubicBezTo>
                <a:cubicBezTo>
                  <a:pt x="429469" y="65401"/>
                  <a:pt x="491275" y="45386"/>
                  <a:pt x="441800" y="61877"/>
                </a:cubicBezTo>
                <a:cubicBezTo>
                  <a:pt x="437217" y="68752"/>
                  <a:pt x="434502" y="77341"/>
                  <a:pt x="428050" y="82503"/>
                </a:cubicBezTo>
                <a:cubicBezTo>
                  <a:pt x="422391" y="87030"/>
                  <a:pt x="413906" y="86137"/>
                  <a:pt x="407424" y="89378"/>
                </a:cubicBezTo>
                <a:cubicBezTo>
                  <a:pt x="400034" y="93073"/>
                  <a:pt x="393251" y="97966"/>
                  <a:pt x="386799" y="103128"/>
                </a:cubicBezTo>
                <a:cubicBezTo>
                  <a:pt x="381737" y="107177"/>
                  <a:pt x="378110" y="112830"/>
                  <a:pt x="373048" y="116879"/>
                </a:cubicBezTo>
                <a:cubicBezTo>
                  <a:pt x="366596" y="122041"/>
                  <a:pt x="358875" y="125467"/>
                  <a:pt x="352423" y="130629"/>
                </a:cubicBezTo>
                <a:cubicBezTo>
                  <a:pt x="334569" y="144912"/>
                  <a:pt x="341847" y="147552"/>
                  <a:pt x="318047" y="158130"/>
                </a:cubicBezTo>
                <a:cubicBezTo>
                  <a:pt x="304802" y="164017"/>
                  <a:pt x="290546" y="167297"/>
                  <a:pt x="276796" y="171880"/>
                </a:cubicBezTo>
                <a:cubicBezTo>
                  <a:pt x="269921" y="174172"/>
                  <a:pt x="263276" y="177334"/>
                  <a:pt x="256170" y="178755"/>
                </a:cubicBezTo>
                <a:cubicBezTo>
                  <a:pt x="233253" y="183339"/>
                  <a:pt x="209590" y="185115"/>
                  <a:pt x="187418" y="192506"/>
                </a:cubicBezTo>
                <a:cubicBezTo>
                  <a:pt x="162445" y="200830"/>
                  <a:pt x="124395" y="209694"/>
                  <a:pt x="111791" y="213131"/>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Freeform 128">
            <a:extLst>
              <a:ext uri="{FF2B5EF4-FFF2-40B4-BE49-F238E27FC236}">
                <a16:creationId xmlns:a16="http://schemas.microsoft.com/office/drawing/2014/main" id="{FE5F4DCB-588F-F341-98FF-7886F515B742}"/>
              </a:ext>
            </a:extLst>
          </p:cNvPr>
          <p:cNvSpPr/>
          <p:nvPr/>
        </p:nvSpPr>
        <p:spPr>
          <a:xfrm>
            <a:off x="7732438" y="5739796"/>
            <a:ext cx="18941" cy="13916"/>
          </a:xfrm>
          <a:custGeom>
            <a:avLst/>
            <a:gdLst>
              <a:gd name="connsiteX0" fmla="*/ 0 w 336884"/>
              <a:gd name="connsiteY0" fmla="*/ 0 h 247507"/>
              <a:gd name="connsiteX1" fmla="*/ 0 w 336884"/>
              <a:gd name="connsiteY1" fmla="*/ 0 h 247507"/>
              <a:gd name="connsiteX2" fmla="*/ 185630 w 336884"/>
              <a:gd name="connsiteY2" fmla="*/ 165005 h 247507"/>
              <a:gd name="connsiteX3" fmla="*/ 192505 w 336884"/>
              <a:gd name="connsiteY3" fmla="*/ 185630 h 247507"/>
              <a:gd name="connsiteX4" fmla="*/ 206255 w 336884"/>
              <a:gd name="connsiteY4" fmla="*/ 199381 h 247507"/>
              <a:gd name="connsiteX5" fmla="*/ 240631 w 336884"/>
              <a:gd name="connsiteY5" fmla="*/ 247507 h 247507"/>
              <a:gd name="connsiteX6" fmla="*/ 226881 w 336884"/>
              <a:gd name="connsiteY6" fmla="*/ 165005 h 247507"/>
              <a:gd name="connsiteX7" fmla="*/ 213130 w 336884"/>
              <a:gd name="connsiteY7" fmla="*/ 151254 h 247507"/>
              <a:gd name="connsiteX8" fmla="*/ 220006 w 336884"/>
              <a:gd name="connsiteY8" fmla="*/ 130629 h 247507"/>
              <a:gd name="connsiteX9" fmla="*/ 261257 w 336884"/>
              <a:gd name="connsiteY9" fmla="*/ 151254 h 247507"/>
              <a:gd name="connsiteX10" fmla="*/ 275007 w 336884"/>
              <a:gd name="connsiteY10" fmla="*/ 171880 h 247507"/>
              <a:gd name="connsiteX11" fmla="*/ 295633 w 336884"/>
              <a:gd name="connsiteY11" fmla="*/ 178755 h 247507"/>
              <a:gd name="connsiteX12" fmla="*/ 330009 w 336884"/>
              <a:gd name="connsiteY12" fmla="*/ 158130 h 247507"/>
              <a:gd name="connsiteX13" fmla="*/ 336884 w 336884"/>
              <a:gd name="connsiteY13" fmla="*/ 137504 h 247507"/>
              <a:gd name="connsiteX14" fmla="*/ 309383 w 336884"/>
              <a:gd name="connsiteY14" fmla="*/ 96253 h 247507"/>
              <a:gd name="connsiteX15" fmla="*/ 288758 w 336884"/>
              <a:gd name="connsiteY15" fmla="*/ 89378 h 247507"/>
              <a:gd name="connsiteX16" fmla="*/ 275007 w 336884"/>
              <a:gd name="connsiteY16" fmla="*/ 75627 h 247507"/>
              <a:gd name="connsiteX17" fmla="*/ 206255 w 336884"/>
              <a:gd name="connsiteY17" fmla="*/ 55002 h 247507"/>
              <a:gd name="connsiteX18" fmla="*/ 130628 w 336884"/>
              <a:gd name="connsiteY18" fmla="*/ 34376 h 247507"/>
              <a:gd name="connsiteX19" fmla="*/ 55001 w 336884"/>
              <a:gd name="connsiteY19" fmla="*/ 27501 h 247507"/>
              <a:gd name="connsiteX20" fmla="*/ 0 w 336884"/>
              <a:gd name="connsiteY20" fmla="*/ 0 h 24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884" h="247507">
                <a:moveTo>
                  <a:pt x="0" y="0"/>
                </a:moveTo>
                <a:lnTo>
                  <a:pt x="0" y="0"/>
                </a:lnTo>
                <a:cubicBezTo>
                  <a:pt x="61877" y="55002"/>
                  <a:pt x="126035" y="107539"/>
                  <a:pt x="185630" y="165005"/>
                </a:cubicBezTo>
                <a:cubicBezTo>
                  <a:pt x="190847" y="170035"/>
                  <a:pt x="188777" y="179416"/>
                  <a:pt x="192505" y="185630"/>
                </a:cubicBezTo>
                <a:cubicBezTo>
                  <a:pt x="195840" y="191188"/>
                  <a:pt x="202105" y="194401"/>
                  <a:pt x="206255" y="199381"/>
                </a:cubicBezTo>
                <a:cubicBezTo>
                  <a:pt x="220471" y="216440"/>
                  <a:pt x="228722" y="229644"/>
                  <a:pt x="240631" y="247507"/>
                </a:cubicBezTo>
                <a:cubicBezTo>
                  <a:pt x="239952" y="241396"/>
                  <a:pt x="237875" y="183329"/>
                  <a:pt x="226881" y="165005"/>
                </a:cubicBezTo>
                <a:cubicBezTo>
                  <a:pt x="223546" y="159447"/>
                  <a:pt x="217714" y="155838"/>
                  <a:pt x="213130" y="151254"/>
                </a:cubicBezTo>
                <a:cubicBezTo>
                  <a:pt x="215422" y="144379"/>
                  <a:pt x="213277" y="133320"/>
                  <a:pt x="220006" y="130629"/>
                </a:cubicBezTo>
                <a:cubicBezTo>
                  <a:pt x="235970" y="124244"/>
                  <a:pt x="253052" y="140998"/>
                  <a:pt x="261257" y="151254"/>
                </a:cubicBezTo>
                <a:cubicBezTo>
                  <a:pt x="266419" y="157706"/>
                  <a:pt x="268555" y="166718"/>
                  <a:pt x="275007" y="171880"/>
                </a:cubicBezTo>
                <a:cubicBezTo>
                  <a:pt x="280666" y="176407"/>
                  <a:pt x="288758" y="176463"/>
                  <a:pt x="295633" y="178755"/>
                </a:cubicBezTo>
                <a:cubicBezTo>
                  <a:pt x="311855" y="173348"/>
                  <a:pt x="320572" y="173858"/>
                  <a:pt x="330009" y="158130"/>
                </a:cubicBezTo>
                <a:cubicBezTo>
                  <a:pt x="333738" y="151916"/>
                  <a:pt x="334592" y="144379"/>
                  <a:pt x="336884" y="137504"/>
                </a:cubicBezTo>
                <a:cubicBezTo>
                  <a:pt x="329676" y="115880"/>
                  <a:pt x="331455" y="110968"/>
                  <a:pt x="309383" y="96253"/>
                </a:cubicBezTo>
                <a:cubicBezTo>
                  <a:pt x="303353" y="92233"/>
                  <a:pt x="295633" y="91670"/>
                  <a:pt x="288758" y="89378"/>
                </a:cubicBezTo>
                <a:cubicBezTo>
                  <a:pt x="284174" y="84794"/>
                  <a:pt x="280805" y="78526"/>
                  <a:pt x="275007" y="75627"/>
                </a:cubicBezTo>
                <a:cubicBezTo>
                  <a:pt x="250698" y="63472"/>
                  <a:pt x="230929" y="62404"/>
                  <a:pt x="206255" y="55002"/>
                </a:cubicBezTo>
                <a:cubicBezTo>
                  <a:pt x="169773" y="44057"/>
                  <a:pt x="166434" y="38852"/>
                  <a:pt x="130628" y="34376"/>
                </a:cubicBezTo>
                <a:cubicBezTo>
                  <a:pt x="105511" y="31236"/>
                  <a:pt x="80210" y="29793"/>
                  <a:pt x="55001" y="27501"/>
                </a:cubicBezTo>
                <a:cubicBezTo>
                  <a:pt x="32202" y="35101"/>
                  <a:pt x="9167" y="4583"/>
                  <a:pt x="0" y="0"/>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9C17E906-14E3-45F4-9521-3EF13D3CCA80}"/>
              </a:ext>
            </a:extLst>
          </p:cNvPr>
          <p:cNvSpPr txBox="1"/>
          <p:nvPr/>
        </p:nvSpPr>
        <p:spPr>
          <a:xfrm>
            <a:off x="940244" y="2584284"/>
            <a:ext cx="179167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6E65"/>
                </a:solidFill>
                <a:effectLst/>
                <a:uLnTx/>
                <a:uFillTx/>
                <a:latin typeface="Calibri"/>
                <a:ea typeface="+mn-ea"/>
                <a:cs typeface="+mn-cs"/>
              </a:rPr>
              <a:t>Smarter Balanced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rgbClr val="796E65"/>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rgbClr val="796E65"/>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6E65"/>
                </a:solidFill>
                <a:effectLst/>
                <a:uLnTx/>
                <a:uFillTx/>
                <a:latin typeface="Calibri"/>
                <a:ea typeface="+mn-ea"/>
                <a:cs typeface="+mn-cs"/>
              </a:rPr>
              <a:t>SAT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rgbClr val="796E65"/>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6E65"/>
                </a:solidFill>
                <a:effectLst/>
                <a:uLnTx/>
                <a:uFillTx/>
                <a:latin typeface="Calibri"/>
                <a:ea typeface="+mn-ea"/>
                <a:cs typeface="+mn-cs"/>
              </a:rPr>
              <a:t>State Test (</a:t>
            </a:r>
            <a:r>
              <a:rPr lang="en-US" sz="2000" b="1" dirty="0">
                <a:solidFill>
                  <a:srgbClr val="796E65"/>
                </a:solidFill>
                <a:latin typeface="Calibri"/>
              </a:rPr>
              <a:t>6</a:t>
            </a:r>
            <a:r>
              <a:rPr kumimoji="0" lang="en-US" sz="2000" b="1" i="0" u="none" strike="noStrike" kern="1200" cap="none" spc="0" normalizeH="0" baseline="0" noProof="0" dirty="0">
                <a:ln>
                  <a:noFill/>
                </a:ln>
                <a:solidFill>
                  <a:srgbClr val="796E65"/>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796E65"/>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ECD16578-CC1B-4E13-856D-94C10524EE39}"/>
              </a:ext>
            </a:extLst>
          </p:cNvPr>
          <p:cNvSpPr/>
          <p:nvPr/>
        </p:nvSpPr>
        <p:spPr>
          <a:xfrm>
            <a:off x="758303" y="2696684"/>
            <a:ext cx="180513" cy="184098"/>
          </a:xfrm>
          <a:prstGeom prst="rect">
            <a:avLst/>
          </a:prstGeom>
          <a:solidFill>
            <a:srgbClr val="796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919CC326-C38A-4EFB-9D3E-DBFABE0D76E3}"/>
              </a:ext>
            </a:extLst>
          </p:cNvPr>
          <p:cNvSpPr/>
          <p:nvPr/>
        </p:nvSpPr>
        <p:spPr>
          <a:xfrm>
            <a:off x="762162" y="3622962"/>
            <a:ext cx="180513" cy="1840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9FFB8D75-324D-4756-BBD8-8075E846DD9A}"/>
              </a:ext>
            </a:extLst>
          </p:cNvPr>
          <p:cNvSpPr/>
          <p:nvPr/>
        </p:nvSpPr>
        <p:spPr>
          <a:xfrm>
            <a:off x="752516" y="4052711"/>
            <a:ext cx="180513" cy="18409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2915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DCF36F-3A6F-1D42-9962-A8404677765A}"/>
              </a:ext>
            </a:extLst>
          </p:cNvPr>
          <p:cNvSpPr>
            <a:spLocks noGrp="1"/>
          </p:cNvSpPr>
          <p:nvPr>
            <p:ph type="title"/>
          </p:nvPr>
        </p:nvSpPr>
        <p:spPr/>
        <p:txBody>
          <a:bodyPr>
            <a:normAutofit/>
          </a:bodyPr>
          <a:lstStyle/>
          <a:p>
            <a:pPr algn="ctr"/>
            <a:r>
              <a:rPr lang="en-US" sz="3600" dirty="0"/>
              <a:t>State Math &amp; English Assessments, Grades 3-8, 2014-15</a:t>
            </a:r>
          </a:p>
        </p:txBody>
      </p:sp>
      <p:sp>
        <p:nvSpPr>
          <p:cNvPr id="58" name="Freeform 56">
            <a:extLst>
              <a:ext uri="{FF2B5EF4-FFF2-40B4-BE49-F238E27FC236}">
                <a16:creationId xmlns:a16="http://schemas.microsoft.com/office/drawing/2014/main" id="{FE60D22C-F97B-8949-9D5F-27B2B8CF86B4}"/>
              </a:ext>
            </a:extLst>
          </p:cNvPr>
          <p:cNvSpPr>
            <a:spLocks/>
          </p:cNvSpPr>
          <p:nvPr/>
        </p:nvSpPr>
        <p:spPr bwMode="auto">
          <a:xfrm>
            <a:off x="8645020" y="3057910"/>
            <a:ext cx="59500" cy="112590"/>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9" name="Freeform 57">
            <a:extLst>
              <a:ext uri="{FF2B5EF4-FFF2-40B4-BE49-F238E27FC236}">
                <a16:creationId xmlns:a16="http://schemas.microsoft.com/office/drawing/2014/main" id="{EED05173-54FC-184C-936E-C850C2D5533A}"/>
              </a:ext>
            </a:extLst>
          </p:cNvPr>
          <p:cNvSpPr>
            <a:spLocks/>
          </p:cNvSpPr>
          <p:nvPr/>
        </p:nvSpPr>
        <p:spPr bwMode="auto">
          <a:xfrm>
            <a:off x="8410153" y="2959393"/>
            <a:ext cx="37579" cy="34403"/>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grpSp>
        <p:nvGrpSpPr>
          <p:cNvPr id="125" name="Group 124">
            <a:extLst>
              <a:ext uri="{FF2B5EF4-FFF2-40B4-BE49-F238E27FC236}">
                <a16:creationId xmlns:a16="http://schemas.microsoft.com/office/drawing/2014/main" id="{C6418637-52C7-41FA-8D89-19FCBBEAFF2B}"/>
              </a:ext>
            </a:extLst>
          </p:cNvPr>
          <p:cNvGrpSpPr/>
          <p:nvPr/>
        </p:nvGrpSpPr>
        <p:grpSpPr>
          <a:xfrm>
            <a:off x="3869736" y="1511363"/>
            <a:ext cx="4278916" cy="4981512"/>
            <a:chOff x="3869736" y="1511363"/>
            <a:chExt cx="4278916" cy="4981512"/>
          </a:xfrm>
        </p:grpSpPr>
        <p:grpSp>
          <p:nvGrpSpPr>
            <p:cNvPr id="60" name="Group 59">
              <a:extLst>
                <a:ext uri="{FF2B5EF4-FFF2-40B4-BE49-F238E27FC236}">
                  <a16:creationId xmlns:a16="http://schemas.microsoft.com/office/drawing/2014/main" id="{0D7970F8-3F48-43A4-81CA-FFB8582BAF17}"/>
                </a:ext>
              </a:extLst>
            </p:cNvPr>
            <p:cNvGrpSpPr/>
            <p:nvPr/>
          </p:nvGrpSpPr>
          <p:grpSpPr>
            <a:xfrm>
              <a:off x="3869736" y="1511363"/>
              <a:ext cx="4278916" cy="4981512"/>
              <a:chOff x="7973298" y="1511363"/>
              <a:chExt cx="1240104" cy="1591895"/>
            </a:xfrm>
          </p:grpSpPr>
          <p:sp>
            <p:nvSpPr>
              <p:cNvPr id="5" name="Freeform 38">
                <a:extLst>
                  <a:ext uri="{FF2B5EF4-FFF2-40B4-BE49-F238E27FC236}">
                    <a16:creationId xmlns:a16="http://schemas.microsoft.com/office/drawing/2014/main" id="{43903D89-5BB4-0D41-8211-BFA3F6958D62}"/>
                  </a:ext>
                </a:extLst>
              </p:cNvPr>
              <p:cNvSpPr>
                <a:spLocks/>
              </p:cNvSpPr>
              <p:nvPr/>
            </p:nvSpPr>
            <p:spPr bwMode="auto">
              <a:xfrm>
                <a:off x="8587087" y="2573148"/>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 name="Freeform 40">
                <a:extLst>
                  <a:ext uri="{FF2B5EF4-FFF2-40B4-BE49-F238E27FC236}">
                    <a16:creationId xmlns:a16="http://schemas.microsoft.com/office/drawing/2014/main" id="{C96406DA-2F60-5B46-BF08-82DE42B36703}"/>
                  </a:ext>
                </a:extLst>
              </p:cNvPr>
              <p:cNvSpPr>
                <a:spLocks/>
              </p:cNvSpPr>
              <p:nvPr/>
            </p:nvSpPr>
            <p:spPr bwMode="auto">
              <a:xfrm>
                <a:off x="8707652" y="2188465"/>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1" name="Freeform 35">
                <a:extLst>
                  <a:ext uri="{FF2B5EF4-FFF2-40B4-BE49-F238E27FC236}">
                    <a16:creationId xmlns:a16="http://schemas.microsoft.com/office/drawing/2014/main" id="{D191D13C-3670-FB40-87B8-23AA03C27D32}"/>
                  </a:ext>
                </a:extLst>
              </p:cNvPr>
              <p:cNvSpPr>
                <a:spLocks/>
              </p:cNvSpPr>
              <p:nvPr/>
            </p:nvSpPr>
            <p:spPr bwMode="auto">
              <a:xfrm>
                <a:off x="7973298" y="2510598"/>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2" name="Freeform 37">
                <a:extLst>
                  <a:ext uri="{FF2B5EF4-FFF2-40B4-BE49-F238E27FC236}">
                    <a16:creationId xmlns:a16="http://schemas.microsoft.com/office/drawing/2014/main" id="{7EB7EA49-1ABE-5E4D-8ADC-89024B81FDF7}"/>
                  </a:ext>
                </a:extLst>
              </p:cNvPr>
              <p:cNvSpPr>
                <a:spLocks/>
              </p:cNvSpPr>
              <p:nvPr/>
            </p:nvSpPr>
            <p:spPr bwMode="auto">
              <a:xfrm>
                <a:off x="8571429" y="1927320"/>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33" name="Freeform 39">
                <a:extLst>
                  <a:ext uri="{FF2B5EF4-FFF2-40B4-BE49-F238E27FC236}">
                    <a16:creationId xmlns:a16="http://schemas.microsoft.com/office/drawing/2014/main" id="{FEE06641-CC83-894A-983A-6B451517C439}"/>
                  </a:ext>
                </a:extLst>
              </p:cNvPr>
              <p:cNvSpPr>
                <a:spLocks/>
              </p:cNvSpPr>
              <p:nvPr/>
            </p:nvSpPr>
            <p:spPr bwMode="auto">
              <a:xfrm>
                <a:off x="8723311" y="2357350"/>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chemeClr val="bg1">
                  <a:lumMod val="5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4" name="Freeform 41">
                <a:extLst>
                  <a:ext uri="{FF2B5EF4-FFF2-40B4-BE49-F238E27FC236}">
                    <a16:creationId xmlns:a16="http://schemas.microsoft.com/office/drawing/2014/main" id="{4A72C090-834A-4C43-A178-98E7B0BA3351}"/>
                  </a:ext>
                </a:extLst>
              </p:cNvPr>
              <p:cNvSpPr>
                <a:spLocks/>
              </p:cNvSpPr>
              <p:nvPr/>
            </p:nvSpPr>
            <p:spPr bwMode="auto">
              <a:xfrm>
                <a:off x="8762455" y="1899172"/>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8" name="Freeform 42">
                <a:extLst>
                  <a:ext uri="{FF2B5EF4-FFF2-40B4-BE49-F238E27FC236}">
                    <a16:creationId xmlns:a16="http://schemas.microsoft.com/office/drawing/2014/main" id="{594D9D8D-BE7B-C34D-8B59-CB348B1CB897}"/>
                  </a:ext>
                </a:extLst>
              </p:cNvPr>
              <p:cNvSpPr>
                <a:spLocks/>
              </p:cNvSpPr>
              <p:nvPr/>
            </p:nvSpPr>
            <p:spPr bwMode="auto">
              <a:xfrm>
                <a:off x="8801599" y="1511363"/>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chemeClr val="bg1">
                  <a:lumMod val="5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39" name="Freeform 44">
                <a:extLst>
                  <a:ext uri="{FF2B5EF4-FFF2-40B4-BE49-F238E27FC236}">
                    <a16:creationId xmlns:a16="http://schemas.microsoft.com/office/drawing/2014/main" id="{E2717C28-B9E9-9644-BB1A-502DB8A9A245}"/>
                  </a:ext>
                </a:extLst>
              </p:cNvPr>
              <p:cNvSpPr>
                <a:spLocks/>
              </p:cNvSpPr>
              <p:nvPr/>
            </p:nvSpPr>
            <p:spPr bwMode="auto">
              <a:xfrm>
                <a:off x="8884587" y="2338586"/>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6" name="Freeform 36">
                <a:extLst>
                  <a:ext uri="{FF2B5EF4-FFF2-40B4-BE49-F238E27FC236}">
                    <a16:creationId xmlns:a16="http://schemas.microsoft.com/office/drawing/2014/main" id="{E75EE84D-2DD3-2245-A6E5-E498FA7291DC}"/>
                  </a:ext>
                </a:extLst>
              </p:cNvPr>
              <p:cNvSpPr>
                <a:spLocks/>
              </p:cNvSpPr>
              <p:nvPr/>
            </p:nvSpPr>
            <p:spPr bwMode="auto">
              <a:xfrm>
                <a:off x="8004613" y="2002380"/>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Century Gothic" charset="0"/>
                  <a:ea typeface="Century Gothic" charset="0"/>
                  <a:cs typeface="Century Gothic" charset="0"/>
                </a:endParaRPr>
              </a:p>
            </p:txBody>
          </p:sp>
          <p:sp>
            <p:nvSpPr>
              <p:cNvPr id="56" name="Freeform 54">
                <a:extLst>
                  <a:ext uri="{FF2B5EF4-FFF2-40B4-BE49-F238E27FC236}">
                    <a16:creationId xmlns:a16="http://schemas.microsoft.com/office/drawing/2014/main" id="{07BC1771-4ED5-C64D-9A7F-A6AB56ABB8FC}"/>
                  </a:ext>
                </a:extLst>
              </p:cNvPr>
              <p:cNvSpPr>
                <a:spLocks/>
              </p:cNvSpPr>
              <p:nvPr/>
            </p:nvSpPr>
            <p:spPr bwMode="auto">
              <a:xfrm>
                <a:off x="8175285" y="2843676"/>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57" name="Freeform 55">
                <a:extLst>
                  <a:ext uri="{FF2B5EF4-FFF2-40B4-BE49-F238E27FC236}">
                    <a16:creationId xmlns:a16="http://schemas.microsoft.com/office/drawing/2014/main" id="{607787DE-3EAE-B243-946C-07CD9AB65218}"/>
                  </a:ext>
                </a:extLst>
              </p:cNvPr>
              <p:cNvSpPr>
                <a:spLocks/>
              </p:cNvSpPr>
              <p:nvPr/>
            </p:nvSpPr>
            <p:spPr bwMode="auto">
              <a:xfrm>
                <a:off x="8577692" y="2840549"/>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bg1">
                  <a:lumMod val="5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grpSp>
        <p:sp>
          <p:nvSpPr>
            <p:cNvPr id="104" name="Rectangle 172">
              <a:extLst>
                <a:ext uri="{FF2B5EF4-FFF2-40B4-BE49-F238E27FC236}">
                  <a16:creationId xmlns:a16="http://schemas.microsoft.com/office/drawing/2014/main" id="{2434FADB-CF6A-364B-A8D0-001DB26E095B}"/>
                </a:ext>
              </a:extLst>
            </p:cNvPr>
            <p:cNvSpPr>
              <a:spLocks noChangeArrowheads="1"/>
            </p:cNvSpPr>
            <p:nvPr/>
          </p:nvSpPr>
          <p:spPr bwMode="auto">
            <a:xfrm>
              <a:off x="4905186" y="5217942"/>
              <a:ext cx="384971"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PA</a:t>
              </a:r>
            </a:p>
          </p:txBody>
        </p:sp>
        <p:sp>
          <p:nvSpPr>
            <p:cNvPr id="105" name="Rectangle 173">
              <a:extLst>
                <a:ext uri="{FF2B5EF4-FFF2-40B4-BE49-F238E27FC236}">
                  <a16:creationId xmlns:a16="http://schemas.microsoft.com/office/drawing/2014/main" id="{4AE2D216-9B2C-1541-AD28-0130D6638D8A}"/>
                </a:ext>
              </a:extLst>
            </p:cNvPr>
            <p:cNvSpPr>
              <a:spLocks noChangeArrowheads="1"/>
            </p:cNvSpPr>
            <p:nvPr/>
          </p:nvSpPr>
          <p:spPr bwMode="auto">
            <a:xfrm>
              <a:off x="5528284" y="3973618"/>
              <a:ext cx="394589"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NY</a:t>
              </a:r>
            </a:p>
          </p:txBody>
        </p:sp>
        <p:sp>
          <p:nvSpPr>
            <p:cNvPr id="106" name="Rectangle 174">
              <a:extLst>
                <a:ext uri="{FF2B5EF4-FFF2-40B4-BE49-F238E27FC236}">
                  <a16:creationId xmlns:a16="http://schemas.microsoft.com/office/drawing/2014/main" id="{85826C17-F00D-6044-AD11-35194D4D8059}"/>
                </a:ext>
              </a:extLst>
            </p:cNvPr>
            <p:cNvSpPr>
              <a:spLocks noChangeArrowheads="1"/>
            </p:cNvSpPr>
            <p:nvPr/>
          </p:nvSpPr>
          <p:spPr bwMode="auto">
            <a:xfrm>
              <a:off x="7110602" y="2300682"/>
              <a:ext cx="402604"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ME</a:t>
              </a:r>
            </a:p>
          </p:txBody>
        </p:sp>
        <p:sp>
          <p:nvSpPr>
            <p:cNvPr id="107" name="Rectangle 175">
              <a:extLst>
                <a:ext uri="{FF2B5EF4-FFF2-40B4-BE49-F238E27FC236}">
                  <a16:creationId xmlns:a16="http://schemas.microsoft.com/office/drawing/2014/main" id="{84D588EF-9DDF-A04E-A3EF-3D58B0E56F0E}"/>
                </a:ext>
              </a:extLst>
            </p:cNvPr>
            <p:cNvSpPr>
              <a:spLocks noChangeArrowheads="1"/>
            </p:cNvSpPr>
            <p:nvPr/>
          </p:nvSpPr>
          <p:spPr bwMode="auto">
            <a:xfrm>
              <a:off x="6204909" y="3298884"/>
              <a:ext cx="356117"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VT</a:t>
              </a:r>
            </a:p>
          </p:txBody>
        </p:sp>
        <p:sp>
          <p:nvSpPr>
            <p:cNvPr id="108" name="Rectangle 176">
              <a:extLst>
                <a:ext uri="{FF2B5EF4-FFF2-40B4-BE49-F238E27FC236}">
                  <a16:creationId xmlns:a16="http://schemas.microsoft.com/office/drawing/2014/main" id="{FF8D3857-FCCE-6940-A926-DAC1EF904CA6}"/>
                </a:ext>
              </a:extLst>
            </p:cNvPr>
            <p:cNvSpPr>
              <a:spLocks noChangeArrowheads="1"/>
            </p:cNvSpPr>
            <p:nvPr/>
          </p:nvSpPr>
          <p:spPr bwMode="auto">
            <a:xfrm>
              <a:off x="6635861" y="3324638"/>
              <a:ext cx="402604"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NH</a:t>
              </a:r>
            </a:p>
          </p:txBody>
        </p:sp>
        <p:sp>
          <p:nvSpPr>
            <p:cNvPr id="109" name="Rectangle 177">
              <a:extLst>
                <a:ext uri="{FF2B5EF4-FFF2-40B4-BE49-F238E27FC236}">
                  <a16:creationId xmlns:a16="http://schemas.microsoft.com/office/drawing/2014/main" id="{4F8B1B9E-5416-564B-AB26-85FC2EF09B38}"/>
                </a:ext>
              </a:extLst>
            </p:cNvPr>
            <p:cNvSpPr>
              <a:spLocks noChangeArrowheads="1"/>
            </p:cNvSpPr>
            <p:nvPr/>
          </p:nvSpPr>
          <p:spPr bwMode="auto">
            <a:xfrm>
              <a:off x="6189958" y="5227391"/>
              <a:ext cx="372147"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NJ</a:t>
              </a:r>
            </a:p>
          </p:txBody>
        </p:sp>
        <p:sp>
          <p:nvSpPr>
            <p:cNvPr id="110" name="Rectangle 178">
              <a:extLst>
                <a:ext uri="{FF2B5EF4-FFF2-40B4-BE49-F238E27FC236}">
                  <a16:creationId xmlns:a16="http://schemas.microsoft.com/office/drawing/2014/main" id="{241ACFB8-5E63-5548-9EB3-D448367E4368}"/>
                </a:ext>
              </a:extLst>
            </p:cNvPr>
            <p:cNvSpPr>
              <a:spLocks noChangeArrowheads="1"/>
            </p:cNvSpPr>
            <p:nvPr/>
          </p:nvSpPr>
          <p:spPr bwMode="auto">
            <a:xfrm>
              <a:off x="6446044" y="5988229"/>
              <a:ext cx="372147"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DE</a:t>
              </a:r>
            </a:p>
          </p:txBody>
        </p:sp>
        <p:sp>
          <p:nvSpPr>
            <p:cNvPr id="111" name="Rectangle 180">
              <a:extLst>
                <a:ext uri="{FF2B5EF4-FFF2-40B4-BE49-F238E27FC236}">
                  <a16:creationId xmlns:a16="http://schemas.microsoft.com/office/drawing/2014/main" id="{852A0FB3-BF99-8640-9B69-2ED070A90B10}"/>
                </a:ext>
              </a:extLst>
            </p:cNvPr>
            <p:cNvSpPr>
              <a:spLocks noChangeArrowheads="1"/>
            </p:cNvSpPr>
            <p:nvPr/>
          </p:nvSpPr>
          <p:spPr bwMode="auto">
            <a:xfrm>
              <a:off x="5396495" y="5844186"/>
              <a:ext cx="429855"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MD</a:t>
              </a:r>
            </a:p>
          </p:txBody>
        </p:sp>
        <p:sp>
          <p:nvSpPr>
            <p:cNvPr id="113" name="Rectangle 183">
              <a:extLst>
                <a:ext uri="{FF2B5EF4-FFF2-40B4-BE49-F238E27FC236}">
                  <a16:creationId xmlns:a16="http://schemas.microsoft.com/office/drawing/2014/main" id="{54B323FD-4F13-4847-A79C-89E94CC4CF65}"/>
                </a:ext>
              </a:extLst>
            </p:cNvPr>
            <p:cNvSpPr>
              <a:spLocks noChangeArrowheads="1"/>
            </p:cNvSpPr>
            <p:nvPr/>
          </p:nvSpPr>
          <p:spPr bwMode="auto">
            <a:xfrm>
              <a:off x="6635547" y="3884084"/>
              <a:ext cx="436267"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MA</a:t>
              </a:r>
            </a:p>
          </p:txBody>
        </p:sp>
        <p:sp>
          <p:nvSpPr>
            <p:cNvPr id="114" name="Rectangle 185">
              <a:extLst>
                <a:ext uri="{FF2B5EF4-FFF2-40B4-BE49-F238E27FC236}">
                  <a16:creationId xmlns:a16="http://schemas.microsoft.com/office/drawing/2014/main" id="{910EF45B-7CF5-1648-8538-DF69A6CDC2DB}"/>
                </a:ext>
              </a:extLst>
            </p:cNvPr>
            <p:cNvSpPr>
              <a:spLocks noChangeArrowheads="1"/>
            </p:cNvSpPr>
            <p:nvPr/>
          </p:nvSpPr>
          <p:spPr bwMode="auto">
            <a:xfrm>
              <a:off x="6641670" y="4267626"/>
              <a:ext cx="368941"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CT</a:t>
              </a:r>
            </a:p>
          </p:txBody>
        </p:sp>
        <p:sp>
          <p:nvSpPr>
            <p:cNvPr id="115" name="Rectangle 188">
              <a:extLst>
                <a:ext uri="{FF2B5EF4-FFF2-40B4-BE49-F238E27FC236}">
                  <a16:creationId xmlns:a16="http://schemas.microsoft.com/office/drawing/2014/main" id="{9724F5E0-2E24-A645-8386-A9A48DA135FB}"/>
                </a:ext>
              </a:extLst>
            </p:cNvPr>
            <p:cNvSpPr>
              <a:spLocks noChangeArrowheads="1"/>
            </p:cNvSpPr>
            <p:nvPr/>
          </p:nvSpPr>
          <p:spPr bwMode="auto">
            <a:xfrm>
              <a:off x="7267802" y="4412513"/>
              <a:ext cx="317645"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RI</a:t>
              </a:r>
            </a:p>
          </p:txBody>
        </p:sp>
      </p:grpSp>
      <p:sp>
        <p:nvSpPr>
          <p:cNvPr id="2" name="Footer Placeholder 1">
            <a:extLst>
              <a:ext uri="{FF2B5EF4-FFF2-40B4-BE49-F238E27FC236}">
                <a16:creationId xmlns:a16="http://schemas.microsoft.com/office/drawing/2014/main" id="{13C4EE4F-9A01-9E42-B026-23C8F09D89BB}"/>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96E65"/>
                </a:solidFill>
                <a:effectLst/>
                <a:uLnTx/>
                <a:uFillTx/>
                <a:latin typeface="Century Gothic" panose="020B0502020202020204" pitchFamily="34" charset="0"/>
                <a:ea typeface="+mn-ea"/>
                <a:cs typeface="+mn-cs"/>
              </a:rPr>
              <a:t>www.ecs.org    |    @EdCommission</a:t>
            </a:r>
            <a:endParaRPr kumimoji="0" lang="en-US" sz="1000" b="0" i="0" u="none" strike="noStrike" kern="1200" cap="none" spc="0" normalizeH="0" baseline="0" noProof="0" dirty="0">
              <a:ln>
                <a:noFill/>
              </a:ln>
              <a:solidFill>
                <a:srgbClr val="796E65"/>
              </a:solidFill>
              <a:effectLst/>
              <a:uLnTx/>
              <a:uFillTx/>
              <a:latin typeface="Century Gothic" panose="020B0502020202020204" pitchFamily="34" charset="0"/>
              <a:ea typeface="+mn-ea"/>
              <a:cs typeface="+mn-cs"/>
            </a:endParaRPr>
          </a:p>
        </p:txBody>
      </p:sp>
      <p:sp>
        <p:nvSpPr>
          <p:cNvPr id="127" name="Freeform 126">
            <a:extLst>
              <a:ext uri="{FF2B5EF4-FFF2-40B4-BE49-F238E27FC236}">
                <a16:creationId xmlns:a16="http://schemas.microsoft.com/office/drawing/2014/main" id="{21735838-4501-6D49-B4F5-7919D126AD01}"/>
              </a:ext>
            </a:extLst>
          </p:cNvPr>
          <p:cNvSpPr/>
          <p:nvPr/>
        </p:nvSpPr>
        <p:spPr>
          <a:xfrm>
            <a:off x="7092308" y="5798088"/>
            <a:ext cx="20874" cy="16699"/>
          </a:xfrm>
          <a:custGeom>
            <a:avLst/>
            <a:gdLst>
              <a:gd name="connsiteX0" fmla="*/ 20626 w 371260"/>
              <a:gd name="connsiteY0" fmla="*/ 8246 h 297004"/>
              <a:gd name="connsiteX1" fmla="*/ 0 w 371260"/>
              <a:gd name="connsiteY1" fmla="*/ 138874 h 297004"/>
              <a:gd name="connsiteX2" fmla="*/ 55002 w 371260"/>
              <a:gd name="connsiteY2" fmla="*/ 159500 h 297004"/>
              <a:gd name="connsiteX3" fmla="*/ 68752 w 371260"/>
              <a:gd name="connsiteY3" fmla="*/ 180126 h 297004"/>
              <a:gd name="connsiteX4" fmla="*/ 82503 w 371260"/>
              <a:gd name="connsiteY4" fmla="*/ 193876 h 297004"/>
              <a:gd name="connsiteX5" fmla="*/ 116879 w 371260"/>
              <a:gd name="connsiteY5" fmla="*/ 235127 h 297004"/>
              <a:gd name="connsiteX6" fmla="*/ 137504 w 371260"/>
              <a:gd name="connsiteY6" fmla="*/ 242002 h 297004"/>
              <a:gd name="connsiteX7" fmla="*/ 185630 w 371260"/>
              <a:gd name="connsiteY7" fmla="*/ 283253 h 297004"/>
              <a:gd name="connsiteX8" fmla="*/ 226882 w 371260"/>
              <a:gd name="connsiteY8" fmla="*/ 297004 h 297004"/>
              <a:gd name="connsiteX9" fmla="*/ 247507 w 371260"/>
              <a:gd name="connsiteY9" fmla="*/ 290129 h 297004"/>
              <a:gd name="connsiteX10" fmla="*/ 268133 w 371260"/>
              <a:gd name="connsiteY10" fmla="*/ 255753 h 297004"/>
              <a:gd name="connsiteX11" fmla="*/ 281883 w 371260"/>
              <a:gd name="connsiteY11" fmla="*/ 235127 h 297004"/>
              <a:gd name="connsiteX12" fmla="*/ 295633 w 371260"/>
              <a:gd name="connsiteY12" fmla="*/ 180126 h 297004"/>
              <a:gd name="connsiteX13" fmla="*/ 309384 w 371260"/>
              <a:gd name="connsiteY13" fmla="*/ 138874 h 297004"/>
              <a:gd name="connsiteX14" fmla="*/ 350635 w 371260"/>
              <a:gd name="connsiteY14" fmla="*/ 118249 h 297004"/>
              <a:gd name="connsiteX15" fmla="*/ 371260 w 371260"/>
              <a:gd name="connsiteY15" fmla="*/ 76998 h 297004"/>
              <a:gd name="connsiteX16" fmla="*/ 364385 w 371260"/>
              <a:gd name="connsiteY16" fmla="*/ 49497 h 297004"/>
              <a:gd name="connsiteX17" fmla="*/ 343760 w 371260"/>
              <a:gd name="connsiteY17" fmla="*/ 28871 h 297004"/>
              <a:gd name="connsiteX18" fmla="*/ 302509 w 371260"/>
              <a:gd name="connsiteY18" fmla="*/ 15121 h 297004"/>
              <a:gd name="connsiteX19" fmla="*/ 247507 w 371260"/>
              <a:gd name="connsiteY19" fmla="*/ 21996 h 297004"/>
              <a:gd name="connsiteX20" fmla="*/ 199381 w 371260"/>
              <a:gd name="connsiteY20" fmla="*/ 15121 h 297004"/>
              <a:gd name="connsiteX21" fmla="*/ 110003 w 371260"/>
              <a:gd name="connsiteY21" fmla="*/ 8246 h 297004"/>
              <a:gd name="connsiteX22" fmla="*/ 20626 w 371260"/>
              <a:gd name="connsiteY22" fmla="*/ 8246 h 29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1260" h="297004">
                <a:moveTo>
                  <a:pt x="20626" y="8246"/>
                </a:moveTo>
                <a:cubicBezTo>
                  <a:pt x="2292" y="30017"/>
                  <a:pt x="6875" y="95331"/>
                  <a:pt x="0" y="138874"/>
                </a:cubicBezTo>
                <a:cubicBezTo>
                  <a:pt x="18334" y="145749"/>
                  <a:pt x="38212" y="149426"/>
                  <a:pt x="55002" y="159500"/>
                </a:cubicBezTo>
                <a:cubicBezTo>
                  <a:pt x="62087" y="163751"/>
                  <a:pt x="63590" y="173674"/>
                  <a:pt x="68752" y="180126"/>
                </a:cubicBezTo>
                <a:cubicBezTo>
                  <a:pt x="72801" y="185188"/>
                  <a:pt x="78454" y="188814"/>
                  <a:pt x="82503" y="193876"/>
                </a:cubicBezTo>
                <a:cubicBezTo>
                  <a:pt x="97000" y="211998"/>
                  <a:pt x="95877" y="221126"/>
                  <a:pt x="116879" y="235127"/>
                </a:cubicBezTo>
                <a:cubicBezTo>
                  <a:pt x="122909" y="239147"/>
                  <a:pt x="130629" y="239710"/>
                  <a:pt x="137504" y="242002"/>
                </a:cubicBezTo>
                <a:cubicBezTo>
                  <a:pt x="151134" y="255632"/>
                  <a:pt x="166783" y="274876"/>
                  <a:pt x="185630" y="283253"/>
                </a:cubicBezTo>
                <a:cubicBezTo>
                  <a:pt x="198875" y="289140"/>
                  <a:pt x="226882" y="297004"/>
                  <a:pt x="226882" y="297004"/>
                </a:cubicBezTo>
                <a:cubicBezTo>
                  <a:pt x="233757" y="294712"/>
                  <a:pt x="241293" y="293858"/>
                  <a:pt x="247507" y="290129"/>
                </a:cubicBezTo>
                <a:cubicBezTo>
                  <a:pt x="266689" y="278619"/>
                  <a:pt x="258863" y="274292"/>
                  <a:pt x="268133" y="255753"/>
                </a:cubicBezTo>
                <a:cubicBezTo>
                  <a:pt x="271828" y="248362"/>
                  <a:pt x="277300" y="242002"/>
                  <a:pt x="281883" y="235127"/>
                </a:cubicBezTo>
                <a:cubicBezTo>
                  <a:pt x="286466" y="216793"/>
                  <a:pt x="289657" y="198054"/>
                  <a:pt x="295633" y="180126"/>
                </a:cubicBezTo>
                <a:cubicBezTo>
                  <a:pt x="300217" y="166375"/>
                  <a:pt x="295633" y="143458"/>
                  <a:pt x="309384" y="138874"/>
                </a:cubicBezTo>
                <a:cubicBezTo>
                  <a:pt x="337848" y="129386"/>
                  <a:pt x="323979" y="136019"/>
                  <a:pt x="350635" y="118249"/>
                </a:cubicBezTo>
                <a:cubicBezTo>
                  <a:pt x="357586" y="107821"/>
                  <a:pt x="371260" y="91229"/>
                  <a:pt x="371260" y="76998"/>
                </a:cubicBezTo>
                <a:cubicBezTo>
                  <a:pt x="371260" y="67549"/>
                  <a:pt x="369073" y="57701"/>
                  <a:pt x="364385" y="49497"/>
                </a:cubicBezTo>
                <a:cubicBezTo>
                  <a:pt x="359561" y="41055"/>
                  <a:pt x="352259" y="33593"/>
                  <a:pt x="343760" y="28871"/>
                </a:cubicBezTo>
                <a:cubicBezTo>
                  <a:pt x="331090" y="21832"/>
                  <a:pt x="302509" y="15121"/>
                  <a:pt x="302509" y="15121"/>
                </a:cubicBezTo>
                <a:cubicBezTo>
                  <a:pt x="284175" y="17413"/>
                  <a:pt x="265984" y="21996"/>
                  <a:pt x="247507" y="21996"/>
                </a:cubicBezTo>
                <a:cubicBezTo>
                  <a:pt x="231302" y="21996"/>
                  <a:pt x="215505" y="16733"/>
                  <a:pt x="199381" y="15121"/>
                </a:cubicBezTo>
                <a:cubicBezTo>
                  <a:pt x="169649" y="12148"/>
                  <a:pt x="139796" y="10538"/>
                  <a:pt x="110003" y="8246"/>
                </a:cubicBezTo>
                <a:cubicBezTo>
                  <a:pt x="29811" y="15536"/>
                  <a:pt x="38960" y="-13525"/>
                  <a:pt x="20626" y="8246"/>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Freeform 127">
            <a:extLst>
              <a:ext uri="{FF2B5EF4-FFF2-40B4-BE49-F238E27FC236}">
                <a16:creationId xmlns:a16="http://schemas.microsoft.com/office/drawing/2014/main" id="{7DCF1A8E-3959-4B4F-97F4-936E32B8C5F4}"/>
              </a:ext>
            </a:extLst>
          </p:cNvPr>
          <p:cNvSpPr/>
          <p:nvPr/>
        </p:nvSpPr>
        <p:spPr>
          <a:xfrm>
            <a:off x="7671649" y="5785022"/>
            <a:ext cx="72812" cy="19752"/>
          </a:xfrm>
          <a:custGeom>
            <a:avLst/>
            <a:gdLst>
              <a:gd name="connsiteX0" fmla="*/ 111791 w 1295035"/>
              <a:gd name="connsiteY0" fmla="*/ 213131 h 351306"/>
              <a:gd name="connsiteX1" fmla="*/ 111791 w 1295035"/>
              <a:gd name="connsiteY1" fmla="*/ 213131 h 351306"/>
              <a:gd name="connsiteX2" fmla="*/ 43039 w 1295035"/>
              <a:gd name="connsiteY2" fmla="*/ 220006 h 351306"/>
              <a:gd name="connsiteX3" fmla="*/ 1788 w 1295035"/>
              <a:gd name="connsiteY3" fmla="*/ 226882 h 351306"/>
              <a:gd name="connsiteX4" fmla="*/ 8663 w 1295035"/>
              <a:gd name="connsiteY4" fmla="*/ 247507 h 351306"/>
              <a:gd name="connsiteX5" fmla="*/ 22414 w 1295035"/>
              <a:gd name="connsiteY5" fmla="*/ 268133 h 351306"/>
              <a:gd name="connsiteX6" fmla="*/ 43039 w 1295035"/>
              <a:gd name="connsiteY6" fmla="*/ 275008 h 351306"/>
              <a:gd name="connsiteX7" fmla="*/ 63665 w 1295035"/>
              <a:gd name="connsiteY7" fmla="*/ 288758 h 351306"/>
              <a:gd name="connsiteX8" fmla="*/ 104916 w 1295035"/>
              <a:gd name="connsiteY8" fmla="*/ 302509 h 351306"/>
              <a:gd name="connsiteX9" fmla="*/ 125541 w 1295035"/>
              <a:gd name="connsiteY9" fmla="*/ 316259 h 351306"/>
              <a:gd name="connsiteX10" fmla="*/ 194293 w 1295035"/>
              <a:gd name="connsiteY10" fmla="*/ 336885 h 351306"/>
              <a:gd name="connsiteX11" fmla="*/ 269920 w 1295035"/>
              <a:gd name="connsiteY11" fmla="*/ 330009 h 351306"/>
              <a:gd name="connsiteX12" fmla="*/ 311172 w 1295035"/>
              <a:gd name="connsiteY12" fmla="*/ 330009 h 351306"/>
              <a:gd name="connsiteX13" fmla="*/ 331797 w 1295035"/>
              <a:gd name="connsiteY13" fmla="*/ 343760 h 351306"/>
              <a:gd name="connsiteX14" fmla="*/ 414299 w 1295035"/>
              <a:gd name="connsiteY14" fmla="*/ 343760 h 351306"/>
              <a:gd name="connsiteX15" fmla="*/ 428050 w 1295035"/>
              <a:gd name="connsiteY15" fmla="*/ 330009 h 351306"/>
              <a:gd name="connsiteX16" fmla="*/ 448675 w 1295035"/>
              <a:gd name="connsiteY16" fmla="*/ 323134 h 351306"/>
              <a:gd name="connsiteX17" fmla="*/ 517427 w 1295035"/>
              <a:gd name="connsiteY17" fmla="*/ 309384 h 351306"/>
              <a:gd name="connsiteX18" fmla="*/ 544928 w 1295035"/>
              <a:gd name="connsiteY18" fmla="*/ 302509 h 351306"/>
              <a:gd name="connsiteX19" fmla="*/ 606805 w 1295035"/>
              <a:gd name="connsiteY19" fmla="*/ 281883 h 351306"/>
              <a:gd name="connsiteX20" fmla="*/ 648056 w 1295035"/>
              <a:gd name="connsiteY20" fmla="*/ 268133 h 351306"/>
              <a:gd name="connsiteX21" fmla="*/ 730558 w 1295035"/>
              <a:gd name="connsiteY21" fmla="*/ 254382 h 351306"/>
              <a:gd name="connsiteX22" fmla="*/ 771809 w 1295035"/>
              <a:gd name="connsiteY22" fmla="*/ 247507 h 351306"/>
              <a:gd name="connsiteX23" fmla="*/ 813060 w 1295035"/>
              <a:gd name="connsiteY23" fmla="*/ 233757 h 351306"/>
              <a:gd name="connsiteX24" fmla="*/ 874937 w 1295035"/>
              <a:gd name="connsiteY24" fmla="*/ 213131 h 351306"/>
              <a:gd name="connsiteX25" fmla="*/ 916188 w 1295035"/>
              <a:gd name="connsiteY25" fmla="*/ 199381 h 351306"/>
              <a:gd name="connsiteX26" fmla="*/ 936814 w 1295035"/>
              <a:gd name="connsiteY26" fmla="*/ 192506 h 351306"/>
              <a:gd name="connsiteX27" fmla="*/ 978065 w 1295035"/>
              <a:gd name="connsiteY27" fmla="*/ 206256 h 351306"/>
              <a:gd name="connsiteX28" fmla="*/ 991815 w 1295035"/>
              <a:gd name="connsiteY28" fmla="*/ 226882 h 351306"/>
              <a:gd name="connsiteX29" fmla="*/ 1033066 w 1295035"/>
              <a:gd name="connsiteY29" fmla="*/ 240632 h 351306"/>
              <a:gd name="connsiteX30" fmla="*/ 1060567 w 1295035"/>
              <a:gd name="connsiteY30" fmla="*/ 192506 h 351306"/>
              <a:gd name="connsiteX31" fmla="*/ 1108693 w 1295035"/>
              <a:gd name="connsiteY31" fmla="*/ 158130 h 351306"/>
              <a:gd name="connsiteX32" fmla="*/ 1129319 w 1295035"/>
              <a:gd name="connsiteY32" fmla="*/ 144379 h 351306"/>
              <a:gd name="connsiteX33" fmla="*/ 1156820 w 1295035"/>
              <a:gd name="connsiteY33" fmla="*/ 137504 h 351306"/>
              <a:gd name="connsiteX34" fmla="*/ 1266823 w 1295035"/>
              <a:gd name="connsiteY34" fmla="*/ 123754 h 351306"/>
              <a:gd name="connsiteX35" fmla="*/ 1294323 w 1295035"/>
              <a:gd name="connsiteY35" fmla="*/ 116879 h 351306"/>
              <a:gd name="connsiteX36" fmla="*/ 1280573 w 1295035"/>
              <a:gd name="connsiteY36" fmla="*/ 96253 h 351306"/>
              <a:gd name="connsiteX37" fmla="*/ 1259947 w 1295035"/>
              <a:gd name="connsiteY37" fmla="*/ 82503 h 351306"/>
              <a:gd name="connsiteX38" fmla="*/ 1191196 w 1295035"/>
              <a:gd name="connsiteY38" fmla="*/ 61877 h 351306"/>
              <a:gd name="connsiteX39" fmla="*/ 943689 w 1295035"/>
              <a:gd name="connsiteY39" fmla="*/ 61877 h 351306"/>
              <a:gd name="connsiteX40" fmla="*/ 902438 w 1295035"/>
              <a:gd name="connsiteY40" fmla="*/ 48127 h 351306"/>
              <a:gd name="connsiteX41" fmla="*/ 861187 w 1295035"/>
              <a:gd name="connsiteY41" fmla="*/ 27501 h 351306"/>
              <a:gd name="connsiteX42" fmla="*/ 819935 w 1295035"/>
              <a:gd name="connsiteY42" fmla="*/ 13751 h 351306"/>
              <a:gd name="connsiteX43" fmla="*/ 799310 w 1295035"/>
              <a:gd name="connsiteY43" fmla="*/ 6876 h 351306"/>
              <a:gd name="connsiteX44" fmla="*/ 778684 w 1295035"/>
              <a:gd name="connsiteY44" fmla="*/ 0 h 351306"/>
              <a:gd name="connsiteX45" fmla="*/ 723683 w 1295035"/>
              <a:gd name="connsiteY45" fmla="*/ 6876 h 351306"/>
              <a:gd name="connsiteX46" fmla="*/ 613680 w 1295035"/>
              <a:gd name="connsiteY46" fmla="*/ 20626 h 351306"/>
              <a:gd name="connsiteX47" fmla="*/ 551803 w 1295035"/>
              <a:gd name="connsiteY47" fmla="*/ 34376 h 351306"/>
              <a:gd name="connsiteX48" fmla="*/ 510552 w 1295035"/>
              <a:gd name="connsiteY48" fmla="*/ 41251 h 351306"/>
              <a:gd name="connsiteX49" fmla="*/ 489926 w 1295035"/>
              <a:gd name="connsiteY49" fmla="*/ 48127 h 351306"/>
              <a:gd name="connsiteX50" fmla="*/ 441800 w 1295035"/>
              <a:gd name="connsiteY50" fmla="*/ 61877 h 351306"/>
              <a:gd name="connsiteX51" fmla="*/ 428050 w 1295035"/>
              <a:gd name="connsiteY51" fmla="*/ 82503 h 351306"/>
              <a:gd name="connsiteX52" fmla="*/ 407424 w 1295035"/>
              <a:gd name="connsiteY52" fmla="*/ 89378 h 351306"/>
              <a:gd name="connsiteX53" fmla="*/ 386799 w 1295035"/>
              <a:gd name="connsiteY53" fmla="*/ 103128 h 351306"/>
              <a:gd name="connsiteX54" fmla="*/ 373048 w 1295035"/>
              <a:gd name="connsiteY54" fmla="*/ 116879 h 351306"/>
              <a:gd name="connsiteX55" fmla="*/ 352423 w 1295035"/>
              <a:gd name="connsiteY55" fmla="*/ 130629 h 351306"/>
              <a:gd name="connsiteX56" fmla="*/ 318047 w 1295035"/>
              <a:gd name="connsiteY56" fmla="*/ 158130 h 351306"/>
              <a:gd name="connsiteX57" fmla="*/ 276796 w 1295035"/>
              <a:gd name="connsiteY57" fmla="*/ 171880 h 351306"/>
              <a:gd name="connsiteX58" fmla="*/ 256170 w 1295035"/>
              <a:gd name="connsiteY58" fmla="*/ 178755 h 351306"/>
              <a:gd name="connsiteX59" fmla="*/ 187418 w 1295035"/>
              <a:gd name="connsiteY59" fmla="*/ 192506 h 351306"/>
              <a:gd name="connsiteX60" fmla="*/ 111791 w 1295035"/>
              <a:gd name="connsiteY60" fmla="*/ 213131 h 35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95035" h="351306">
                <a:moveTo>
                  <a:pt x="111791" y="213131"/>
                </a:moveTo>
                <a:lnTo>
                  <a:pt x="111791" y="213131"/>
                </a:lnTo>
                <a:cubicBezTo>
                  <a:pt x="88874" y="215423"/>
                  <a:pt x="65893" y="217149"/>
                  <a:pt x="43039" y="220006"/>
                </a:cubicBezTo>
                <a:cubicBezTo>
                  <a:pt x="29207" y="221735"/>
                  <a:pt x="12673" y="218174"/>
                  <a:pt x="1788" y="226882"/>
                </a:cubicBezTo>
                <a:cubicBezTo>
                  <a:pt x="-3871" y="231409"/>
                  <a:pt x="5422" y="241025"/>
                  <a:pt x="8663" y="247507"/>
                </a:cubicBezTo>
                <a:cubicBezTo>
                  <a:pt x="12358" y="254898"/>
                  <a:pt x="15962" y="262971"/>
                  <a:pt x="22414" y="268133"/>
                </a:cubicBezTo>
                <a:cubicBezTo>
                  <a:pt x="28073" y="272660"/>
                  <a:pt x="36557" y="271767"/>
                  <a:pt x="43039" y="275008"/>
                </a:cubicBezTo>
                <a:cubicBezTo>
                  <a:pt x="50430" y="278703"/>
                  <a:pt x="56114" y="285402"/>
                  <a:pt x="63665" y="288758"/>
                </a:cubicBezTo>
                <a:cubicBezTo>
                  <a:pt x="76910" y="294645"/>
                  <a:pt x="92856" y="294469"/>
                  <a:pt x="104916" y="302509"/>
                </a:cubicBezTo>
                <a:cubicBezTo>
                  <a:pt x="111791" y="307092"/>
                  <a:pt x="117990" y="312903"/>
                  <a:pt x="125541" y="316259"/>
                </a:cubicBezTo>
                <a:cubicBezTo>
                  <a:pt x="147054" y="325820"/>
                  <a:pt x="171443" y="331172"/>
                  <a:pt x="194293" y="336885"/>
                </a:cubicBezTo>
                <a:cubicBezTo>
                  <a:pt x="219502" y="334593"/>
                  <a:pt x="244861" y="333589"/>
                  <a:pt x="269920" y="330009"/>
                </a:cubicBezTo>
                <a:cubicBezTo>
                  <a:pt x="308421" y="324509"/>
                  <a:pt x="272671" y="317176"/>
                  <a:pt x="311172" y="330009"/>
                </a:cubicBezTo>
                <a:cubicBezTo>
                  <a:pt x="318047" y="334593"/>
                  <a:pt x="324406" y="340065"/>
                  <a:pt x="331797" y="343760"/>
                </a:cubicBezTo>
                <a:cubicBezTo>
                  <a:pt x="361114" y="358419"/>
                  <a:pt x="376708" y="347937"/>
                  <a:pt x="414299" y="343760"/>
                </a:cubicBezTo>
                <a:cubicBezTo>
                  <a:pt x="418883" y="339176"/>
                  <a:pt x="422492" y="333344"/>
                  <a:pt x="428050" y="330009"/>
                </a:cubicBezTo>
                <a:cubicBezTo>
                  <a:pt x="434264" y="326280"/>
                  <a:pt x="441614" y="324763"/>
                  <a:pt x="448675" y="323134"/>
                </a:cubicBezTo>
                <a:cubicBezTo>
                  <a:pt x="471448" y="317879"/>
                  <a:pt x="494754" y="315052"/>
                  <a:pt x="517427" y="309384"/>
                </a:cubicBezTo>
                <a:cubicBezTo>
                  <a:pt x="526594" y="307092"/>
                  <a:pt x="535877" y="305224"/>
                  <a:pt x="544928" y="302509"/>
                </a:cubicBezTo>
                <a:cubicBezTo>
                  <a:pt x="565752" y="296262"/>
                  <a:pt x="586179" y="288758"/>
                  <a:pt x="606805" y="281883"/>
                </a:cubicBezTo>
                <a:lnTo>
                  <a:pt x="648056" y="268133"/>
                </a:lnTo>
                <a:cubicBezTo>
                  <a:pt x="771662" y="252680"/>
                  <a:pt x="654842" y="269525"/>
                  <a:pt x="730558" y="254382"/>
                </a:cubicBezTo>
                <a:cubicBezTo>
                  <a:pt x="744227" y="251648"/>
                  <a:pt x="758285" y="250888"/>
                  <a:pt x="771809" y="247507"/>
                </a:cubicBezTo>
                <a:cubicBezTo>
                  <a:pt x="785870" y="243992"/>
                  <a:pt x="799310" y="238340"/>
                  <a:pt x="813060" y="233757"/>
                </a:cubicBezTo>
                <a:lnTo>
                  <a:pt x="874937" y="213131"/>
                </a:lnTo>
                <a:lnTo>
                  <a:pt x="916188" y="199381"/>
                </a:lnTo>
                <a:lnTo>
                  <a:pt x="936814" y="192506"/>
                </a:lnTo>
                <a:cubicBezTo>
                  <a:pt x="950564" y="197089"/>
                  <a:pt x="970025" y="194196"/>
                  <a:pt x="978065" y="206256"/>
                </a:cubicBezTo>
                <a:cubicBezTo>
                  <a:pt x="982648" y="213131"/>
                  <a:pt x="984808" y="222503"/>
                  <a:pt x="991815" y="226882"/>
                </a:cubicBezTo>
                <a:cubicBezTo>
                  <a:pt x="1004106" y="234564"/>
                  <a:pt x="1033066" y="240632"/>
                  <a:pt x="1033066" y="240632"/>
                </a:cubicBezTo>
                <a:cubicBezTo>
                  <a:pt x="1080377" y="209093"/>
                  <a:pt x="1028084" y="250975"/>
                  <a:pt x="1060567" y="192506"/>
                </a:cubicBezTo>
                <a:cubicBezTo>
                  <a:pt x="1075397" y="165813"/>
                  <a:pt x="1085717" y="165789"/>
                  <a:pt x="1108693" y="158130"/>
                </a:cubicBezTo>
                <a:cubicBezTo>
                  <a:pt x="1115568" y="153546"/>
                  <a:pt x="1121724" y="147634"/>
                  <a:pt x="1129319" y="144379"/>
                </a:cubicBezTo>
                <a:cubicBezTo>
                  <a:pt x="1138004" y="140657"/>
                  <a:pt x="1147734" y="140100"/>
                  <a:pt x="1156820" y="137504"/>
                </a:cubicBezTo>
                <a:cubicBezTo>
                  <a:pt x="1216963" y="120321"/>
                  <a:pt x="1124160" y="134728"/>
                  <a:pt x="1266823" y="123754"/>
                </a:cubicBezTo>
                <a:cubicBezTo>
                  <a:pt x="1275990" y="121462"/>
                  <a:pt x="1290097" y="125330"/>
                  <a:pt x="1294323" y="116879"/>
                </a:cubicBezTo>
                <a:cubicBezTo>
                  <a:pt x="1298018" y="109488"/>
                  <a:pt x="1286416" y="102096"/>
                  <a:pt x="1280573" y="96253"/>
                </a:cubicBezTo>
                <a:cubicBezTo>
                  <a:pt x="1274730" y="90410"/>
                  <a:pt x="1267498" y="85859"/>
                  <a:pt x="1259947" y="82503"/>
                </a:cubicBezTo>
                <a:cubicBezTo>
                  <a:pt x="1238422" y="72936"/>
                  <a:pt x="1214054" y="67592"/>
                  <a:pt x="1191196" y="61877"/>
                </a:cubicBezTo>
                <a:cubicBezTo>
                  <a:pt x="1093539" y="81408"/>
                  <a:pt x="1129450" y="76938"/>
                  <a:pt x="943689" y="61877"/>
                </a:cubicBezTo>
                <a:cubicBezTo>
                  <a:pt x="929242" y="60706"/>
                  <a:pt x="916188" y="52710"/>
                  <a:pt x="902438" y="48127"/>
                </a:cubicBezTo>
                <a:cubicBezTo>
                  <a:pt x="827210" y="23051"/>
                  <a:pt x="941157" y="63042"/>
                  <a:pt x="861187" y="27501"/>
                </a:cubicBezTo>
                <a:cubicBezTo>
                  <a:pt x="847942" y="21614"/>
                  <a:pt x="833686" y="18334"/>
                  <a:pt x="819935" y="13751"/>
                </a:cubicBezTo>
                <a:lnTo>
                  <a:pt x="799310" y="6876"/>
                </a:lnTo>
                <a:lnTo>
                  <a:pt x="778684" y="0"/>
                </a:lnTo>
                <a:lnTo>
                  <a:pt x="723683" y="6876"/>
                </a:lnTo>
                <a:cubicBezTo>
                  <a:pt x="678007" y="12250"/>
                  <a:pt x="657123" y="13386"/>
                  <a:pt x="613680" y="20626"/>
                </a:cubicBezTo>
                <a:cubicBezTo>
                  <a:pt x="541636" y="32633"/>
                  <a:pt x="613607" y="22015"/>
                  <a:pt x="551803" y="34376"/>
                </a:cubicBezTo>
                <a:cubicBezTo>
                  <a:pt x="538134" y="37110"/>
                  <a:pt x="524302" y="38959"/>
                  <a:pt x="510552" y="41251"/>
                </a:cubicBezTo>
                <a:cubicBezTo>
                  <a:pt x="503677" y="43543"/>
                  <a:pt x="496894" y="46136"/>
                  <a:pt x="489926" y="48127"/>
                </a:cubicBezTo>
                <a:cubicBezTo>
                  <a:pt x="429469" y="65401"/>
                  <a:pt x="491275" y="45386"/>
                  <a:pt x="441800" y="61877"/>
                </a:cubicBezTo>
                <a:cubicBezTo>
                  <a:pt x="437217" y="68752"/>
                  <a:pt x="434502" y="77341"/>
                  <a:pt x="428050" y="82503"/>
                </a:cubicBezTo>
                <a:cubicBezTo>
                  <a:pt x="422391" y="87030"/>
                  <a:pt x="413906" y="86137"/>
                  <a:pt x="407424" y="89378"/>
                </a:cubicBezTo>
                <a:cubicBezTo>
                  <a:pt x="400034" y="93073"/>
                  <a:pt x="393251" y="97966"/>
                  <a:pt x="386799" y="103128"/>
                </a:cubicBezTo>
                <a:cubicBezTo>
                  <a:pt x="381737" y="107177"/>
                  <a:pt x="378110" y="112830"/>
                  <a:pt x="373048" y="116879"/>
                </a:cubicBezTo>
                <a:cubicBezTo>
                  <a:pt x="366596" y="122041"/>
                  <a:pt x="358875" y="125467"/>
                  <a:pt x="352423" y="130629"/>
                </a:cubicBezTo>
                <a:cubicBezTo>
                  <a:pt x="334569" y="144912"/>
                  <a:pt x="341847" y="147552"/>
                  <a:pt x="318047" y="158130"/>
                </a:cubicBezTo>
                <a:cubicBezTo>
                  <a:pt x="304802" y="164017"/>
                  <a:pt x="290546" y="167297"/>
                  <a:pt x="276796" y="171880"/>
                </a:cubicBezTo>
                <a:cubicBezTo>
                  <a:pt x="269921" y="174172"/>
                  <a:pt x="263276" y="177334"/>
                  <a:pt x="256170" y="178755"/>
                </a:cubicBezTo>
                <a:cubicBezTo>
                  <a:pt x="233253" y="183339"/>
                  <a:pt x="209590" y="185115"/>
                  <a:pt x="187418" y="192506"/>
                </a:cubicBezTo>
                <a:cubicBezTo>
                  <a:pt x="162445" y="200830"/>
                  <a:pt x="124395" y="209694"/>
                  <a:pt x="111791" y="213131"/>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Freeform 128">
            <a:extLst>
              <a:ext uri="{FF2B5EF4-FFF2-40B4-BE49-F238E27FC236}">
                <a16:creationId xmlns:a16="http://schemas.microsoft.com/office/drawing/2014/main" id="{FE5F4DCB-588F-F341-98FF-7886F515B742}"/>
              </a:ext>
            </a:extLst>
          </p:cNvPr>
          <p:cNvSpPr/>
          <p:nvPr/>
        </p:nvSpPr>
        <p:spPr>
          <a:xfrm>
            <a:off x="7732438" y="5739796"/>
            <a:ext cx="18941" cy="13916"/>
          </a:xfrm>
          <a:custGeom>
            <a:avLst/>
            <a:gdLst>
              <a:gd name="connsiteX0" fmla="*/ 0 w 336884"/>
              <a:gd name="connsiteY0" fmla="*/ 0 h 247507"/>
              <a:gd name="connsiteX1" fmla="*/ 0 w 336884"/>
              <a:gd name="connsiteY1" fmla="*/ 0 h 247507"/>
              <a:gd name="connsiteX2" fmla="*/ 185630 w 336884"/>
              <a:gd name="connsiteY2" fmla="*/ 165005 h 247507"/>
              <a:gd name="connsiteX3" fmla="*/ 192505 w 336884"/>
              <a:gd name="connsiteY3" fmla="*/ 185630 h 247507"/>
              <a:gd name="connsiteX4" fmla="*/ 206255 w 336884"/>
              <a:gd name="connsiteY4" fmla="*/ 199381 h 247507"/>
              <a:gd name="connsiteX5" fmla="*/ 240631 w 336884"/>
              <a:gd name="connsiteY5" fmla="*/ 247507 h 247507"/>
              <a:gd name="connsiteX6" fmla="*/ 226881 w 336884"/>
              <a:gd name="connsiteY6" fmla="*/ 165005 h 247507"/>
              <a:gd name="connsiteX7" fmla="*/ 213130 w 336884"/>
              <a:gd name="connsiteY7" fmla="*/ 151254 h 247507"/>
              <a:gd name="connsiteX8" fmla="*/ 220006 w 336884"/>
              <a:gd name="connsiteY8" fmla="*/ 130629 h 247507"/>
              <a:gd name="connsiteX9" fmla="*/ 261257 w 336884"/>
              <a:gd name="connsiteY9" fmla="*/ 151254 h 247507"/>
              <a:gd name="connsiteX10" fmla="*/ 275007 w 336884"/>
              <a:gd name="connsiteY10" fmla="*/ 171880 h 247507"/>
              <a:gd name="connsiteX11" fmla="*/ 295633 w 336884"/>
              <a:gd name="connsiteY11" fmla="*/ 178755 h 247507"/>
              <a:gd name="connsiteX12" fmla="*/ 330009 w 336884"/>
              <a:gd name="connsiteY12" fmla="*/ 158130 h 247507"/>
              <a:gd name="connsiteX13" fmla="*/ 336884 w 336884"/>
              <a:gd name="connsiteY13" fmla="*/ 137504 h 247507"/>
              <a:gd name="connsiteX14" fmla="*/ 309383 w 336884"/>
              <a:gd name="connsiteY14" fmla="*/ 96253 h 247507"/>
              <a:gd name="connsiteX15" fmla="*/ 288758 w 336884"/>
              <a:gd name="connsiteY15" fmla="*/ 89378 h 247507"/>
              <a:gd name="connsiteX16" fmla="*/ 275007 w 336884"/>
              <a:gd name="connsiteY16" fmla="*/ 75627 h 247507"/>
              <a:gd name="connsiteX17" fmla="*/ 206255 w 336884"/>
              <a:gd name="connsiteY17" fmla="*/ 55002 h 247507"/>
              <a:gd name="connsiteX18" fmla="*/ 130628 w 336884"/>
              <a:gd name="connsiteY18" fmla="*/ 34376 h 247507"/>
              <a:gd name="connsiteX19" fmla="*/ 55001 w 336884"/>
              <a:gd name="connsiteY19" fmla="*/ 27501 h 247507"/>
              <a:gd name="connsiteX20" fmla="*/ 0 w 336884"/>
              <a:gd name="connsiteY20" fmla="*/ 0 h 24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884" h="247507">
                <a:moveTo>
                  <a:pt x="0" y="0"/>
                </a:moveTo>
                <a:lnTo>
                  <a:pt x="0" y="0"/>
                </a:lnTo>
                <a:cubicBezTo>
                  <a:pt x="61877" y="55002"/>
                  <a:pt x="126035" y="107539"/>
                  <a:pt x="185630" y="165005"/>
                </a:cubicBezTo>
                <a:cubicBezTo>
                  <a:pt x="190847" y="170035"/>
                  <a:pt x="188777" y="179416"/>
                  <a:pt x="192505" y="185630"/>
                </a:cubicBezTo>
                <a:cubicBezTo>
                  <a:pt x="195840" y="191188"/>
                  <a:pt x="202105" y="194401"/>
                  <a:pt x="206255" y="199381"/>
                </a:cubicBezTo>
                <a:cubicBezTo>
                  <a:pt x="220471" y="216440"/>
                  <a:pt x="228722" y="229644"/>
                  <a:pt x="240631" y="247507"/>
                </a:cubicBezTo>
                <a:cubicBezTo>
                  <a:pt x="239952" y="241396"/>
                  <a:pt x="237875" y="183329"/>
                  <a:pt x="226881" y="165005"/>
                </a:cubicBezTo>
                <a:cubicBezTo>
                  <a:pt x="223546" y="159447"/>
                  <a:pt x="217714" y="155838"/>
                  <a:pt x="213130" y="151254"/>
                </a:cubicBezTo>
                <a:cubicBezTo>
                  <a:pt x="215422" y="144379"/>
                  <a:pt x="213277" y="133320"/>
                  <a:pt x="220006" y="130629"/>
                </a:cubicBezTo>
                <a:cubicBezTo>
                  <a:pt x="235970" y="124244"/>
                  <a:pt x="253052" y="140998"/>
                  <a:pt x="261257" y="151254"/>
                </a:cubicBezTo>
                <a:cubicBezTo>
                  <a:pt x="266419" y="157706"/>
                  <a:pt x="268555" y="166718"/>
                  <a:pt x="275007" y="171880"/>
                </a:cubicBezTo>
                <a:cubicBezTo>
                  <a:pt x="280666" y="176407"/>
                  <a:pt x="288758" y="176463"/>
                  <a:pt x="295633" y="178755"/>
                </a:cubicBezTo>
                <a:cubicBezTo>
                  <a:pt x="311855" y="173348"/>
                  <a:pt x="320572" y="173858"/>
                  <a:pt x="330009" y="158130"/>
                </a:cubicBezTo>
                <a:cubicBezTo>
                  <a:pt x="333738" y="151916"/>
                  <a:pt x="334592" y="144379"/>
                  <a:pt x="336884" y="137504"/>
                </a:cubicBezTo>
                <a:cubicBezTo>
                  <a:pt x="329676" y="115880"/>
                  <a:pt x="331455" y="110968"/>
                  <a:pt x="309383" y="96253"/>
                </a:cubicBezTo>
                <a:cubicBezTo>
                  <a:pt x="303353" y="92233"/>
                  <a:pt x="295633" y="91670"/>
                  <a:pt x="288758" y="89378"/>
                </a:cubicBezTo>
                <a:cubicBezTo>
                  <a:pt x="284174" y="84794"/>
                  <a:pt x="280805" y="78526"/>
                  <a:pt x="275007" y="75627"/>
                </a:cubicBezTo>
                <a:cubicBezTo>
                  <a:pt x="250698" y="63472"/>
                  <a:pt x="230929" y="62404"/>
                  <a:pt x="206255" y="55002"/>
                </a:cubicBezTo>
                <a:cubicBezTo>
                  <a:pt x="169773" y="44057"/>
                  <a:pt x="166434" y="38852"/>
                  <a:pt x="130628" y="34376"/>
                </a:cubicBezTo>
                <a:cubicBezTo>
                  <a:pt x="105511" y="31236"/>
                  <a:pt x="80210" y="29793"/>
                  <a:pt x="55001" y="27501"/>
                </a:cubicBezTo>
                <a:cubicBezTo>
                  <a:pt x="32202" y="35101"/>
                  <a:pt x="9167" y="4583"/>
                  <a:pt x="0" y="0"/>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TextBox 129">
            <a:extLst>
              <a:ext uri="{FF2B5EF4-FFF2-40B4-BE49-F238E27FC236}">
                <a16:creationId xmlns:a16="http://schemas.microsoft.com/office/drawing/2014/main" id="{474FD06F-85E5-4BDF-ABC6-881105466469}"/>
              </a:ext>
            </a:extLst>
          </p:cNvPr>
          <p:cNvSpPr txBox="1"/>
          <p:nvPr/>
        </p:nvSpPr>
        <p:spPr>
          <a:xfrm>
            <a:off x="941585" y="1966769"/>
            <a:ext cx="179167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6E65"/>
                </a:solidFill>
                <a:effectLst/>
                <a:uLnTx/>
                <a:uFillTx/>
                <a:latin typeface="Calibri"/>
                <a:ea typeface="+mn-ea"/>
                <a:cs typeface="+mn-cs"/>
              </a:rPr>
              <a:t>PARCC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ED8B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6E65"/>
                </a:solidFill>
                <a:effectLst/>
                <a:uLnTx/>
                <a:uFillTx/>
                <a:latin typeface="Calibri"/>
                <a:ea typeface="+mn-ea"/>
                <a:cs typeface="+mn-cs"/>
              </a:rPr>
              <a:t>Smarter Balanced (4)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796E65"/>
              </a:solidFill>
              <a:effectLst/>
              <a:uLnTx/>
              <a:uFillTx/>
              <a:latin typeface="Calibri"/>
              <a:ea typeface="+mn-ea"/>
              <a:cs typeface="+mn-cs"/>
            </a:endParaRPr>
          </a:p>
          <a:p>
            <a:pPr lvl="0">
              <a:defRPr/>
            </a:pPr>
            <a:r>
              <a:rPr lang="en-US" sz="2000" b="1" dirty="0">
                <a:solidFill>
                  <a:srgbClr val="796E65"/>
                </a:solidFill>
              </a:rPr>
              <a:t>State test (4)</a:t>
            </a:r>
          </a:p>
        </p:txBody>
      </p:sp>
      <p:sp>
        <p:nvSpPr>
          <p:cNvPr id="131" name="Rectangle 130">
            <a:extLst>
              <a:ext uri="{FF2B5EF4-FFF2-40B4-BE49-F238E27FC236}">
                <a16:creationId xmlns:a16="http://schemas.microsoft.com/office/drawing/2014/main" id="{C6C0CC88-1592-41AD-BC41-5BA15C8F7581}"/>
              </a:ext>
            </a:extLst>
          </p:cNvPr>
          <p:cNvSpPr/>
          <p:nvPr/>
        </p:nvSpPr>
        <p:spPr>
          <a:xfrm>
            <a:off x="757716" y="2077027"/>
            <a:ext cx="180513" cy="184098"/>
          </a:xfrm>
          <a:prstGeom prst="rect">
            <a:avLst/>
          </a:prstGeom>
          <a:solidFill>
            <a:srgbClr val="ED8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2" name="Rectangle 131">
            <a:extLst>
              <a:ext uri="{FF2B5EF4-FFF2-40B4-BE49-F238E27FC236}">
                <a16:creationId xmlns:a16="http://schemas.microsoft.com/office/drawing/2014/main" id="{81F0EA3A-F610-4979-B249-D70FE1691D50}"/>
              </a:ext>
            </a:extLst>
          </p:cNvPr>
          <p:cNvSpPr/>
          <p:nvPr/>
        </p:nvSpPr>
        <p:spPr>
          <a:xfrm>
            <a:off x="759644" y="2518794"/>
            <a:ext cx="180513" cy="184098"/>
          </a:xfrm>
          <a:prstGeom prst="rect">
            <a:avLst/>
          </a:prstGeom>
          <a:solidFill>
            <a:srgbClr val="796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3" name="Rectangle 132">
            <a:extLst>
              <a:ext uri="{FF2B5EF4-FFF2-40B4-BE49-F238E27FC236}">
                <a16:creationId xmlns:a16="http://schemas.microsoft.com/office/drawing/2014/main" id="{36B2BDA4-20ED-4D17-8498-D1D649855B17}"/>
              </a:ext>
            </a:extLst>
          </p:cNvPr>
          <p:cNvSpPr/>
          <p:nvPr/>
        </p:nvSpPr>
        <p:spPr>
          <a:xfrm>
            <a:off x="761574" y="3284655"/>
            <a:ext cx="180513" cy="18409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49367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DCF36F-3A6F-1D42-9962-A8404677765A}"/>
              </a:ext>
            </a:extLst>
          </p:cNvPr>
          <p:cNvSpPr>
            <a:spLocks noGrp="1"/>
          </p:cNvSpPr>
          <p:nvPr>
            <p:ph type="title"/>
          </p:nvPr>
        </p:nvSpPr>
        <p:spPr/>
        <p:txBody>
          <a:bodyPr>
            <a:normAutofit/>
          </a:bodyPr>
          <a:lstStyle/>
          <a:p>
            <a:pPr algn="ctr"/>
            <a:r>
              <a:rPr lang="en-US" sz="3600" dirty="0"/>
              <a:t>State Math &amp; English Assessments, Grades 3-8, 2017-18</a:t>
            </a:r>
          </a:p>
        </p:txBody>
      </p:sp>
      <p:grpSp>
        <p:nvGrpSpPr>
          <p:cNvPr id="60" name="Group 59">
            <a:extLst>
              <a:ext uri="{FF2B5EF4-FFF2-40B4-BE49-F238E27FC236}">
                <a16:creationId xmlns:a16="http://schemas.microsoft.com/office/drawing/2014/main" id="{0D7970F8-3F48-43A4-81CA-FFB8582BAF17}"/>
              </a:ext>
            </a:extLst>
          </p:cNvPr>
          <p:cNvGrpSpPr/>
          <p:nvPr/>
        </p:nvGrpSpPr>
        <p:grpSpPr>
          <a:xfrm>
            <a:off x="3858162" y="1511363"/>
            <a:ext cx="4278916" cy="4981512"/>
            <a:chOff x="7973298" y="1511363"/>
            <a:chExt cx="1240104" cy="1591895"/>
          </a:xfrm>
        </p:grpSpPr>
        <p:sp>
          <p:nvSpPr>
            <p:cNvPr id="5" name="Freeform 38">
              <a:extLst>
                <a:ext uri="{FF2B5EF4-FFF2-40B4-BE49-F238E27FC236}">
                  <a16:creationId xmlns:a16="http://schemas.microsoft.com/office/drawing/2014/main" id="{43903D89-5BB4-0D41-8211-BFA3F6958D62}"/>
                </a:ext>
              </a:extLst>
            </p:cNvPr>
            <p:cNvSpPr>
              <a:spLocks/>
            </p:cNvSpPr>
            <p:nvPr/>
          </p:nvSpPr>
          <p:spPr bwMode="auto">
            <a:xfrm>
              <a:off x="8587087" y="2573148"/>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 name="Freeform 40">
              <a:extLst>
                <a:ext uri="{FF2B5EF4-FFF2-40B4-BE49-F238E27FC236}">
                  <a16:creationId xmlns:a16="http://schemas.microsoft.com/office/drawing/2014/main" id="{C96406DA-2F60-5B46-BF08-82DE42B36703}"/>
                </a:ext>
              </a:extLst>
            </p:cNvPr>
            <p:cNvSpPr>
              <a:spLocks/>
            </p:cNvSpPr>
            <p:nvPr/>
          </p:nvSpPr>
          <p:spPr bwMode="auto">
            <a:xfrm>
              <a:off x="8707652" y="2188465"/>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1" name="Freeform 35">
              <a:extLst>
                <a:ext uri="{FF2B5EF4-FFF2-40B4-BE49-F238E27FC236}">
                  <a16:creationId xmlns:a16="http://schemas.microsoft.com/office/drawing/2014/main" id="{D191D13C-3670-FB40-87B8-23AA03C27D32}"/>
                </a:ext>
              </a:extLst>
            </p:cNvPr>
            <p:cNvSpPr>
              <a:spLocks/>
            </p:cNvSpPr>
            <p:nvPr/>
          </p:nvSpPr>
          <p:spPr bwMode="auto">
            <a:xfrm>
              <a:off x="7973298" y="2510598"/>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2" name="Freeform 37">
              <a:extLst>
                <a:ext uri="{FF2B5EF4-FFF2-40B4-BE49-F238E27FC236}">
                  <a16:creationId xmlns:a16="http://schemas.microsoft.com/office/drawing/2014/main" id="{7EB7EA49-1ABE-5E4D-8ADC-89024B81FDF7}"/>
                </a:ext>
              </a:extLst>
            </p:cNvPr>
            <p:cNvSpPr>
              <a:spLocks/>
            </p:cNvSpPr>
            <p:nvPr/>
          </p:nvSpPr>
          <p:spPr bwMode="auto">
            <a:xfrm>
              <a:off x="8571429" y="1927320"/>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33" name="Freeform 39">
              <a:extLst>
                <a:ext uri="{FF2B5EF4-FFF2-40B4-BE49-F238E27FC236}">
                  <a16:creationId xmlns:a16="http://schemas.microsoft.com/office/drawing/2014/main" id="{FEE06641-CC83-894A-983A-6B451517C439}"/>
                </a:ext>
              </a:extLst>
            </p:cNvPr>
            <p:cNvSpPr>
              <a:spLocks/>
            </p:cNvSpPr>
            <p:nvPr/>
          </p:nvSpPr>
          <p:spPr bwMode="auto">
            <a:xfrm>
              <a:off x="8723311" y="2357350"/>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chemeClr val="bg1">
                <a:lumMod val="5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4" name="Freeform 41">
              <a:extLst>
                <a:ext uri="{FF2B5EF4-FFF2-40B4-BE49-F238E27FC236}">
                  <a16:creationId xmlns:a16="http://schemas.microsoft.com/office/drawing/2014/main" id="{4A72C090-834A-4C43-A178-98E7B0BA3351}"/>
                </a:ext>
              </a:extLst>
            </p:cNvPr>
            <p:cNvSpPr>
              <a:spLocks/>
            </p:cNvSpPr>
            <p:nvPr/>
          </p:nvSpPr>
          <p:spPr bwMode="auto">
            <a:xfrm>
              <a:off x="8762455" y="1899172"/>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8" name="Freeform 42">
              <a:extLst>
                <a:ext uri="{FF2B5EF4-FFF2-40B4-BE49-F238E27FC236}">
                  <a16:creationId xmlns:a16="http://schemas.microsoft.com/office/drawing/2014/main" id="{594D9D8D-BE7B-C34D-8B59-CB348B1CB897}"/>
                </a:ext>
              </a:extLst>
            </p:cNvPr>
            <p:cNvSpPr>
              <a:spLocks/>
            </p:cNvSpPr>
            <p:nvPr/>
          </p:nvSpPr>
          <p:spPr bwMode="auto">
            <a:xfrm>
              <a:off x="8801599" y="1511363"/>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39" name="Freeform 44">
              <a:extLst>
                <a:ext uri="{FF2B5EF4-FFF2-40B4-BE49-F238E27FC236}">
                  <a16:creationId xmlns:a16="http://schemas.microsoft.com/office/drawing/2014/main" id="{E2717C28-B9E9-9644-BB1A-502DB8A9A245}"/>
                </a:ext>
              </a:extLst>
            </p:cNvPr>
            <p:cNvSpPr>
              <a:spLocks/>
            </p:cNvSpPr>
            <p:nvPr/>
          </p:nvSpPr>
          <p:spPr bwMode="auto">
            <a:xfrm>
              <a:off x="8884587" y="2338586"/>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6" name="Freeform 36">
              <a:extLst>
                <a:ext uri="{FF2B5EF4-FFF2-40B4-BE49-F238E27FC236}">
                  <a16:creationId xmlns:a16="http://schemas.microsoft.com/office/drawing/2014/main" id="{E75EE84D-2DD3-2245-A6E5-E498FA7291DC}"/>
                </a:ext>
              </a:extLst>
            </p:cNvPr>
            <p:cNvSpPr>
              <a:spLocks/>
            </p:cNvSpPr>
            <p:nvPr/>
          </p:nvSpPr>
          <p:spPr bwMode="auto">
            <a:xfrm>
              <a:off x="8004613" y="2002380"/>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Century Gothic" charset="0"/>
                <a:ea typeface="Century Gothic" charset="0"/>
                <a:cs typeface="Century Gothic" charset="0"/>
              </a:endParaRPr>
            </a:p>
          </p:txBody>
        </p:sp>
        <p:sp>
          <p:nvSpPr>
            <p:cNvPr id="56" name="Freeform 54">
              <a:extLst>
                <a:ext uri="{FF2B5EF4-FFF2-40B4-BE49-F238E27FC236}">
                  <a16:creationId xmlns:a16="http://schemas.microsoft.com/office/drawing/2014/main" id="{07BC1771-4ED5-C64D-9A7F-A6AB56ABB8FC}"/>
                </a:ext>
              </a:extLst>
            </p:cNvPr>
            <p:cNvSpPr>
              <a:spLocks/>
            </p:cNvSpPr>
            <p:nvPr/>
          </p:nvSpPr>
          <p:spPr bwMode="auto">
            <a:xfrm>
              <a:off x="8175285" y="2843676"/>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ED8B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57" name="Freeform 55">
              <a:extLst>
                <a:ext uri="{FF2B5EF4-FFF2-40B4-BE49-F238E27FC236}">
                  <a16:creationId xmlns:a16="http://schemas.microsoft.com/office/drawing/2014/main" id="{607787DE-3EAE-B243-946C-07CD9AB65218}"/>
                </a:ext>
              </a:extLst>
            </p:cNvPr>
            <p:cNvSpPr>
              <a:spLocks/>
            </p:cNvSpPr>
            <p:nvPr/>
          </p:nvSpPr>
          <p:spPr bwMode="auto">
            <a:xfrm>
              <a:off x="8577692" y="2840549"/>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bg1">
                <a:lumMod val="5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grpSp>
      <p:sp>
        <p:nvSpPr>
          <p:cNvPr id="58" name="Freeform 56">
            <a:extLst>
              <a:ext uri="{FF2B5EF4-FFF2-40B4-BE49-F238E27FC236}">
                <a16:creationId xmlns:a16="http://schemas.microsoft.com/office/drawing/2014/main" id="{FE60D22C-F97B-8949-9D5F-27B2B8CF86B4}"/>
              </a:ext>
            </a:extLst>
          </p:cNvPr>
          <p:cNvSpPr>
            <a:spLocks/>
          </p:cNvSpPr>
          <p:nvPr/>
        </p:nvSpPr>
        <p:spPr bwMode="auto">
          <a:xfrm>
            <a:off x="8645020" y="3057910"/>
            <a:ext cx="59500" cy="112590"/>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9" name="Freeform 57">
            <a:extLst>
              <a:ext uri="{FF2B5EF4-FFF2-40B4-BE49-F238E27FC236}">
                <a16:creationId xmlns:a16="http://schemas.microsoft.com/office/drawing/2014/main" id="{EED05173-54FC-184C-936E-C850C2D5533A}"/>
              </a:ext>
            </a:extLst>
          </p:cNvPr>
          <p:cNvSpPr>
            <a:spLocks/>
          </p:cNvSpPr>
          <p:nvPr/>
        </p:nvSpPr>
        <p:spPr bwMode="auto">
          <a:xfrm>
            <a:off x="8410153" y="2959393"/>
            <a:ext cx="37579" cy="34403"/>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04" name="Rectangle 172">
            <a:extLst>
              <a:ext uri="{FF2B5EF4-FFF2-40B4-BE49-F238E27FC236}">
                <a16:creationId xmlns:a16="http://schemas.microsoft.com/office/drawing/2014/main" id="{2434FADB-CF6A-364B-A8D0-001DB26E095B}"/>
              </a:ext>
            </a:extLst>
          </p:cNvPr>
          <p:cNvSpPr>
            <a:spLocks noChangeArrowheads="1"/>
          </p:cNvSpPr>
          <p:nvPr/>
        </p:nvSpPr>
        <p:spPr bwMode="auto">
          <a:xfrm>
            <a:off x="4905186" y="5217942"/>
            <a:ext cx="384971"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PA</a:t>
            </a:r>
          </a:p>
        </p:txBody>
      </p:sp>
      <p:sp>
        <p:nvSpPr>
          <p:cNvPr id="105" name="Rectangle 173">
            <a:extLst>
              <a:ext uri="{FF2B5EF4-FFF2-40B4-BE49-F238E27FC236}">
                <a16:creationId xmlns:a16="http://schemas.microsoft.com/office/drawing/2014/main" id="{4AE2D216-9B2C-1541-AD28-0130D6638D8A}"/>
              </a:ext>
            </a:extLst>
          </p:cNvPr>
          <p:cNvSpPr>
            <a:spLocks noChangeArrowheads="1"/>
          </p:cNvSpPr>
          <p:nvPr/>
        </p:nvSpPr>
        <p:spPr bwMode="auto">
          <a:xfrm>
            <a:off x="5528284" y="3973618"/>
            <a:ext cx="394589"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NY</a:t>
            </a:r>
          </a:p>
        </p:txBody>
      </p:sp>
      <p:sp>
        <p:nvSpPr>
          <p:cNvPr id="106" name="Rectangle 174">
            <a:extLst>
              <a:ext uri="{FF2B5EF4-FFF2-40B4-BE49-F238E27FC236}">
                <a16:creationId xmlns:a16="http://schemas.microsoft.com/office/drawing/2014/main" id="{85826C17-F00D-6044-AD11-35194D4D8059}"/>
              </a:ext>
            </a:extLst>
          </p:cNvPr>
          <p:cNvSpPr>
            <a:spLocks noChangeArrowheads="1"/>
          </p:cNvSpPr>
          <p:nvPr/>
        </p:nvSpPr>
        <p:spPr bwMode="auto">
          <a:xfrm>
            <a:off x="7110602" y="2300682"/>
            <a:ext cx="402604"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ME</a:t>
            </a:r>
          </a:p>
        </p:txBody>
      </p:sp>
      <p:sp>
        <p:nvSpPr>
          <p:cNvPr id="107" name="Rectangle 175">
            <a:extLst>
              <a:ext uri="{FF2B5EF4-FFF2-40B4-BE49-F238E27FC236}">
                <a16:creationId xmlns:a16="http://schemas.microsoft.com/office/drawing/2014/main" id="{84D588EF-9DDF-A04E-A3EF-3D58B0E56F0E}"/>
              </a:ext>
            </a:extLst>
          </p:cNvPr>
          <p:cNvSpPr>
            <a:spLocks noChangeArrowheads="1"/>
          </p:cNvSpPr>
          <p:nvPr/>
        </p:nvSpPr>
        <p:spPr bwMode="auto">
          <a:xfrm>
            <a:off x="6204909" y="3298884"/>
            <a:ext cx="356117"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VT</a:t>
            </a:r>
          </a:p>
        </p:txBody>
      </p:sp>
      <p:sp>
        <p:nvSpPr>
          <p:cNvPr id="108" name="Rectangle 176">
            <a:extLst>
              <a:ext uri="{FF2B5EF4-FFF2-40B4-BE49-F238E27FC236}">
                <a16:creationId xmlns:a16="http://schemas.microsoft.com/office/drawing/2014/main" id="{FF8D3857-FCCE-6940-A926-DAC1EF904CA6}"/>
              </a:ext>
            </a:extLst>
          </p:cNvPr>
          <p:cNvSpPr>
            <a:spLocks noChangeArrowheads="1"/>
          </p:cNvSpPr>
          <p:nvPr/>
        </p:nvSpPr>
        <p:spPr bwMode="auto">
          <a:xfrm>
            <a:off x="6635861" y="3324638"/>
            <a:ext cx="402604"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NH</a:t>
            </a:r>
          </a:p>
        </p:txBody>
      </p:sp>
      <p:sp>
        <p:nvSpPr>
          <p:cNvPr id="109" name="Rectangle 177">
            <a:extLst>
              <a:ext uri="{FF2B5EF4-FFF2-40B4-BE49-F238E27FC236}">
                <a16:creationId xmlns:a16="http://schemas.microsoft.com/office/drawing/2014/main" id="{4F8B1B9E-5416-564B-AB26-85FC2EF09B38}"/>
              </a:ext>
            </a:extLst>
          </p:cNvPr>
          <p:cNvSpPr>
            <a:spLocks noChangeArrowheads="1"/>
          </p:cNvSpPr>
          <p:nvPr/>
        </p:nvSpPr>
        <p:spPr bwMode="auto">
          <a:xfrm>
            <a:off x="6189958" y="5227391"/>
            <a:ext cx="372147"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NJ</a:t>
            </a:r>
          </a:p>
        </p:txBody>
      </p:sp>
      <p:sp>
        <p:nvSpPr>
          <p:cNvPr id="110" name="Rectangle 178">
            <a:extLst>
              <a:ext uri="{FF2B5EF4-FFF2-40B4-BE49-F238E27FC236}">
                <a16:creationId xmlns:a16="http://schemas.microsoft.com/office/drawing/2014/main" id="{241ACFB8-5E63-5548-9EB3-D448367E4368}"/>
              </a:ext>
            </a:extLst>
          </p:cNvPr>
          <p:cNvSpPr>
            <a:spLocks noChangeArrowheads="1"/>
          </p:cNvSpPr>
          <p:nvPr/>
        </p:nvSpPr>
        <p:spPr bwMode="auto">
          <a:xfrm>
            <a:off x="6446044" y="5988229"/>
            <a:ext cx="372147"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DE</a:t>
            </a:r>
          </a:p>
        </p:txBody>
      </p:sp>
      <p:sp>
        <p:nvSpPr>
          <p:cNvPr id="111" name="Rectangle 180">
            <a:extLst>
              <a:ext uri="{FF2B5EF4-FFF2-40B4-BE49-F238E27FC236}">
                <a16:creationId xmlns:a16="http://schemas.microsoft.com/office/drawing/2014/main" id="{852A0FB3-BF99-8640-9B69-2ED070A90B10}"/>
              </a:ext>
            </a:extLst>
          </p:cNvPr>
          <p:cNvSpPr>
            <a:spLocks noChangeArrowheads="1"/>
          </p:cNvSpPr>
          <p:nvPr/>
        </p:nvSpPr>
        <p:spPr bwMode="auto">
          <a:xfrm>
            <a:off x="5396495" y="5844186"/>
            <a:ext cx="429855"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MD</a:t>
            </a:r>
          </a:p>
        </p:txBody>
      </p:sp>
      <p:sp>
        <p:nvSpPr>
          <p:cNvPr id="113" name="Rectangle 183">
            <a:extLst>
              <a:ext uri="{FF2B5EF4-FFF2-40B4-BE49-F238E27FC236}">
                <a16:creationId xmlns:a16="http://schemas.microsoft.com/office/drawing/2014/main" id="{54B323FD-4F13-4847-A79C-89E94CC4CF65}"/>
              </a:ext>
            </a:extLst>
          </p:cNvPr>
          <p:cNvSpPr>
            <a:spLocks noChangeArrowheads="1"/>
          </p:cNvSpPr>
          <p:nvPr/>
        </p:nvSpPr>
        <p:spPr bwMode="auto">
          <a:xfrm>
            <a:off x="6635547" y="3884084"/>
            <a:ext cx="436267"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MA</a:t>
            </a:r>
          </a:p>
        </p:txBody>
      </p:sp>
      <p:sp>
        <p:nvSpPr>
          <p:cNvPr id="114" name="Rectangle 185">
            <a:extLst>
              <a:ext uri="{FF2B5EF4-FFF2-40B4-BE49-F238E27FC236}">
                <a16:creationId xmlns:a16="http://schemas.microsoft.com/office/drawing/2014/main" id="{910EF45B-7CF5-1648-8538-DF69A6CDC2DB}"/>
              </a:ext>
            </a:extLst>
          </p:cNvPr>
          <p:cNvSpPr>
            <a:spLocks noChangeArrowheads="1"/>
          </p:cNvSpPr>
          <p:nvPr/>
        </p:nvSpPr>
        <p:spPr bwMode="auto">
          <a:xfrm>
            <a:off x="6641670" y="4267626"/>
            <a:ext cx="368941"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CT</a:t>
            </a:r>
          </a:p>
        </p:txBody>
      </p:sp>
      <p:sp>
        <p:nvSpPr>
          <p:cNvPr id="115" name="Rectangle 188">
            <a:extLst>
              <a:ext uri="{FF2B5EF4-FFF2-40B4-BE49-F238E27FC236}">
                <a16:creationId xmlns:a16="http://schemas.microsoft.com/office/drawing/2014/main" id="{9724F5E0-2E24-A645-8386-A9A48DA135FB}"/>
              </a:ext>
            </a:extLst>
          </p:cNvPr>
          <p:cNvSpPr>
            <a:spLocks noChangeArrowheads="1"/>
          </p:cNvSpPr>
          <p:nvPr/>
        </p:nvSpPr>
        <p:spPr bwMode="auto">
          <a:xfrm>
            <a:off x="7267802" y="4412513"/>
            <a:ext cx="317645"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RI</a:t>
            </a:r>
          </a:p>
        </p:txBody>
      </p:sp>
      <p:sp>
        <p:nvSpPr>
          <p:cNvPr id="2" name="Footer Placeholder 1">
            <a:extLst>
              <a:ext uri="{FF2B5EF4-FFF2-40B4-BE49-F238E27FC236}">
                <a16:creationId xmlns:a16="http://schemas.microsoft.com/office/drawing/2014/main" id="{13C4EE4F-9A01-9E42-B026-23C8F09D89BB}"/>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96E65"/>
                </a:solidFill>
                <a:effectLst/>
                <a:uLnTx/>
                <a:uFillTx/>
                <a:latin typeface="Century Gothic" panose="020B0502020202020204" pitchFamily="34" charset="0"/>
                <a:ea typeface="+mn-ea"/>
                <a:cs typeface="+mn-cs"/>
              </a:rPr>
              <a:t>www.ecs.org    |    @EdCommission</a:t>
            </a:r>
            <a:endParaRPr kumimoji="0" lang="en-US" sz="1000" b="0" i="0" u="none" strike="noStrike" kern="1200" cap="none" spc="0" normalizeH="0" baseline="0" noProof="0" dirty="0">
              <a:ln>
                <a:noFill/>
              </a:ln>
              <a:solidFill>
                <a:srgbClr val="796E65"/>
              </a:solidFill>
              <a:effectLst/>
              <a:uLnTx/>
              <a:uFillTx/>
              <a:latin typeface="Century Gothic" panose="020B0502020202020204" pitchFamily="34" charset="0"/>
              <a:ea typeface="+mn-ea"/>
              <a:cs typeface="+mn-cs"/>
            </a:endParaRPr>
          </a:p>
        </p:txBody>
      </p:sp>
      <p:sp>
        <p:nvSpPr>
          <p:cNvPr id="127" name="Freeform 126">
            <a:extLst>
              <a:ext uri="{FF2B5EF4-FFF2-40B4-BE49-F238E27FC236}">
                <a16:creationId xmlns:a16="http://schemas.microsoft.com/office/drawing/2014/main" id="{21735838-4501-6D49-B4F5-7919D126AD01}"/>
              </a:ext>
            </a:extLst>
          </p:cNvPr>
          <p:cNvSpPr/>
          <p:nvPr/>
        </p:nvSpPr>
        <p:spPr>
          <a:xfrm>
            <a:off x="7092308" y="5798088"/>
            <a:ext cx="20874" cy="16699"/>
          </a:xfrm>
          <a:custGeom>
            <a:avLst/>
            <a:gdLst>
              <a:gd name="connsiteX0" fmla="*/ 20626 w 371260"/>
              <a:gd name="connsiteY0" fmla="*/ 8246 h 297004"/>
              <a:gd name="connsiteX1" fmla="*/ 0 w 371260"/>
              <a:gd name="connsiteY1" fmla="*/ 138874 h 297004"/>
              <a:gd name="connsiteX2" fmla="*/ 55002 w 371260"/>
              <a:gd name="connsiteY2" fmla="*/ 159500 h 297004"/>
              <a:gd name="connsiteX3" fmla="*/ 68752 w 371260"/>
              <a:gd name="connsiteY3" fmla="*/ 180126 h 297004"/>
              <a:gd name="connsiteX4" fmla="*/ 82503 w 371260"/>
              <a:gd name="connsiteY4" fmla="*/ 193876 h 297004"/>
              <a:gd name="connsiteX5" fmla="*/ 116879 w 371260"/>
              <a:gd name="connsiteY5" fmla="*/ 235127 h 297004"/>
              <a:gd name="connsiteX6" fmla="*/ 137504 w 371260"/>
              <a:gd name="connsiteY6" fmla="*/ 242002 h 297004"/>
              <a:gd name="connsiteX7" fmla="*/ 185630 w 371260"/>
              <a:gd name="connsiteY7" fmla="*/ 283253 h 297004"/>
              <a:gd name="connsiteX8" fmla="*/ 226882 w 371260"/>
              <a:gd name="connsiteY8" fmla="*/ 297004 h 297004"/>
              <a:gd name="connsiteX9" fmla="*/ 247507 w 371260"/>
              <a:gd name="connsiteY9" fmla="*/ 290129 h 297004"/>
              <a:gd name="connsiteX10" fmla="*/ 268133 w 371260"/>
              <a:gd name="connsiteY10" fmla="*/ 255753 h 297004"/>
              <a:gd name="connsiteX11" fmla="*/ 281883 w 371260"/>
              <a:gd name="connsiteY11" fmla="*/ 235127 h 297004"/>
              <a:gd name="connsiteX12" fmla="*/ 295633 w 371260"/>
              <a:gd name="connsiteY12" fmla="*/ 180126 h 297004"/>
              <a:gd name="connsiteX13" fmla="*/ 309384 w 371260"/>
              <a:gd name="connsiteY13" fmla="*/ 138874 h 297004"/>
              <a:gd name="connsiteX14" fmla="*/ 350635 w 371260"/>
              <a:gd name="connsiteY14" fmla="*/ 118249 h 297004"/>
              <a:gd name="connsiteX15" fmla="*/ 371260 w 371260"/>
              <a:gd name="connsiteY15" fmla="*/ 76998 h 297004"/>
              <a:gd name="connsiteX16" fmla="*/ 364385 w 371260"/>
              <a:gd name="connsiteY16" fmla="*/ 49497 h 297004"/>
              <a:gd name="connsiteX17" fmla="*/ 343760 w 371260"/>
              <a:gd name="connsiteY17" fmla="*/ 28871 h 297004"/>
              <a:gd name="connsiteX18" fmla="*/ 302509 w 371260"/>
              <a:gd name="connsiteY18" fmla="*/ 15121 h 297004"/>
              <a:gd name="connsiteX19" fmla="*/ 247507 w 371260"/>
              <a:gd name="connsiteY19" fmla="*/ 21996 h 297004"/>
              <a:gd name="connsiteX20" fmla="*/ 199381 w 371260"/>
              <a:gd name="connsiteY20" fmla="*/ 15121 h 297004"/>
              <a:gd name="connsiteX21" fmla="*/ 110003 w 371260"/>
              <a:gd name="connsiteY21" fmla="*/ 8246 h 297004"/>
              <a:gd name="connsiteX22" fmla="*/ 20626 w 371260"/>
              <a:gd name="connsiteY22" fmla="*/ 8246 h 29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1260" h="297004">
                <a:moveTo>
                  <a:pt x="20626" y="8246"/>
                </a:moveTo>
                <a:cubicBezTo>
                  <a:pt x="2292" y="30017"/>
                  <a:pt x="6875" y="95331"/>
                  <a:pt x="0" y="138874"/>
                </a:cubicBezTo>
                <a:cubicBezTo>
                  <a:pt x="18334" y="145749"/>
                  <a:pt x="38212" y="149426"/>
                  <a:pt x="55002" y="159500"/>
                </a:cubicBezTo>
                <a:cubicBezTo>
                  <a:pt x="62087" y="163751"/>
                  <a:pt x="63590" y="173674"/>
                  <a:pt x="68752" y="180126"/>
                </a:cubicBezTo>
                <a:cubicBezTo>
                  <a:pt x="72801" y="185188"/>
                  <a:pt x="78454" y="188814"/>
                  <a:pt x="82503" y="193876"/>
                </a:cubicBezTo>
                <a:cubicBezTo>
                  <a:pt x="97000" y="211998"/>
                  <a:pt x="95877" y="221126"/>
                  <a:pt x="116879" y="235127"/>
                </a:cubicBezTo>
                <a:cubicBezTo>
                  <a:pt x="122909" y="239147"/>
                  <a:pt x="130629" y="239710"/>
                  <a:pt x="137504" y="242002"/>
                </a:cubicBezTo>
                <a:cubicBezTo>
                  <a:pt x="151134" y="255632"/>
                  <a:pt x="166783" y="274876"/>
                  <a:pt x="185630" y="283253"/>
                </a:cubicBezTo>
                <a:cubicBezTo>
                  <a:pt x="198875" y="289140"/>
                  <a:pt x="226882" y="297004"/>
                  <a:pt x="226882" y="297004"/>
                </a:cubicBezTo>
                <a:cubicBezTo>
                  <a:pt x="233757" y="294712"/>
                  <a:pt x="241293" y="293858"/>
                  <a:pt x="247507" y="290129"/>
                </a:cubicBezTo>
                <a:cubicBezTo>
                  <a:pt x="266689" y="278619"/>
                  <a:pt x="258863" y="274292"/>
                  <a:pt x="268133" y="255753"/>
                </a:cubicBezTo>
                <a:cubicBezTo>
                  <a:pt x="271828" y="248362"/>
                  <a:pt x="277300" y="242002"/>
                  <a:pt x="281883" y="235127"/>
                </a:cubicBezTo>
                <a:cubicBezTo>
                  <a:pt x="286466" y="216793"/>
                  <a:pt x="289657" y="198054"/>
                  <a:pt x="295633" y="180126"/>
                </a:cubicBezTo>
                <a:cubicBezTo>
                  <a:pt x="300217" y="166375"/>
                  <a:pt x="295633" y="143458"/>
                  <a:pt x="309384" y="138874"/>
                </a:cubicBezTo>
                <a:cubicBezTo>
                  <a:pt x="337848" y="129386"/>
                  <a:pt x="323979" y="136019"/>
                  <a:pt x="350635" y="118249"/>
                </a:cubicBezTo>
                <a:cubicBezTo>
                  <a:pt x="357586" y="107821"/>
                  <a:pt x="371260" y="91229"/>
                  <a:pt x="371260" y="76998"/>
                </a:cubicBezTo>
                <a:cubicBezTo>
                  <a:pt x="371260" y="67549"/>
                  <a:pt x="369073" y="57701"/>
                  <a:pt x="364385" y="49497"/>
                </a:cubicBezTo>
                <a:cubicBezTo>
                  <a:pt x="359561" y="41055"/>
                  <a:pt x="352259" y="33593"/>
                  <a:pt x="343760" y="28871"/>
                </a:cubicBezTo>
                <a:cubicBezTo>
                  <a:pt x="331090" y="21832"/>
                  <a:pt x="302509" y="15121"/>
                  <a:pt x="302509" y="15121"/>
                </a:cubicBezTo>
                <a:cubicBezTo>
                  <a:pt x="284175" y="17413"/>
                  <a:pt x="265984" y="21996"/>
                  <a:pt x="247507" y="21996"/>
                </a:cubicBezTo>
                <a:cubicBezTo>
                  <a:pt x="231302" y="21996"/>
                  <a:pt x="215505" y="16733"/>
                  <a:pt x="199381" y="15121"/>
                </a:cubicBezTo>
                <a:cubicBezTo>
                  <a:pt x="169649" y="12148"/>
                  <a:pt x="139796" y="10538"/>
                  <a:pt x="110003" y="8246"/>
                </a:cubicBezTo>
                <a:cubicBezTo>
                  <a:pt x="29811" y="15536"/>
                  <a:pt x="38960" y="-13525"/>
                  <a:pt x="20626" y="8246"/>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Freeform 127">
            <a:extLst>
              <a:ext uri="{FF2B5EF4-FFF2-40B4-BE49-F238E27FC236}">
                <a16:creationId xmlns:a16="http://schemas.microsoft.com/office/drawing/2014/main" id="{7DCF1A8E-3959-4B4F-97F4-936E32B8C5F4}"/>
              </a:ext>
            </a:extLst>
          </p:cNvPr>
          <p:cNvSpPr/>
          <p:nvPr/>
        </p:nvSpPr>
        <p:spPr>
          <a:xfrm>
            <a:off x="7671649" y="5785022"/>
            <a:ext cx="72812" cy="19752"/>
          </a:xfrm>
          <a:custGeom>
            <a:avLst/>
            <a:gdLst>
              <a:gd name="connsiteX0" fmla="*/ 111791 w 1295035"/>
              <a:gd name="connsiteY0" fmla="*/ 213131 h 351306"/>
              <a:gd name="connsiteX1" fmla="*/ 111791 w 1295035"/>
              <a:gd name="connsiteY1" fmla="*/ 213131 h 351306"/>
              <a:gd name="connsiteX2" fmla="*/ 43039 w 1295035"/>
              <a:gd name="connsiteY2" fmla="*/ 220006 h 351306"/>
              <a:gd name="connsiteX3" fmla="*/ 1788 w 1295035"/>
              <a:gd name="connsiteY3" fmla="*/ 226882 h 351306"/>
              <a:gd name="connsiteX4" fmla="*/ 8663 w 1295035"/>
              <a:gd name="connsiteY4" fmla="*/ 247507 h 351306"/>
              <a:gd name="connsiteX5" fmla="*/ 22414 w 1295035"/>
              <a:gd name="connsiteY5" fmla="*/ 268133 h 351306"/>
              <a:gd name="connsiteX6" fmla="*/ 43039 w 1295035"/>
              <a:gd name="connsiteY6" fmla="*/ 275008 h 351306"/>
              <a:gd name="connsiteX7" fmla="*/ 63665 w 1295035"/>
              <a:gd name="connsiteY7" fmla="*/ 288758 h 351306"/>
              <a:gd name="connsiteX8" fmla="*/ 104916 w 1295035"/>
              <a:gd name="connsiteY8" fmla="*/ 302509 h 351306"/>
              <a:gd name="connsiteX9" fmla="*/ 125541 w 1295035"/>
              <a:gd name="connsiteY9" fmla="*/ 316259 h 351306"/>
              <a:gd name="connsiteX10" fmla="*/ 194293 w 1295035"/>
              <a:gd name="connsiteY10" fmla="*/ 336885 h 351306"/>
              <a:gd name="connsiteX11" fmla="*/ 269920 w 1295035"/>
              <a:gd name="connsiteY11" fmla="*/ 330009 h 351306"/>
              <a:gd name="connsiteX12" fmla="*/ 311172 w 1295035"/>
              <a:gd name="connsiteY12" fmla="*/ 330009 h 351306"/>
              <a:gd name="connsiteX13" fmla="*/ 331797 w 1295035"/>
              <a:gd name="connsiteY13" fmla="*/ 343760 h 351306"/>
              <a:gd name="connsiteX14" fmla="*/ 414299 w 1295035"/>
              <a:gd name="connsiteY14" fmla="*/ 343760 h 351306"/>
              <a:gd name="connsiteX15" fmla="*/ 428050 w 1295035"/>
              <a:gd name="connsiteY15" fmla="*/ 330009 h 351306"/>
              <a:gd name="connsiteX16" fmla="*/ 448675 w 1295035"/>
              <a:gd name="connsiteY16" fmla="*/ 323134 h 351306"/>
              <a:gd name="connsiteX17" fmla="*/ 517427 w 1295035"/>
              <a:gd name="connsiteY17" fmla="*/ 309384 h 351306"/>
              <a:gd name="connsiteX18" fmla="*/ 544928 w 1295035"/>
              <a:gd name="connsiteY18" fmla="*/ 302509 h 351306"/>
              <a:gd name="connsiteX19" fmla="*/ 606805 w 1295035"/>
              <a:gd name="connsiteY19" fmla="*/ 281883 h 351306"/>
              <a:gd name="connsiteX20" fmla="*/ 648056 w 1295035"/>
              <a:gd name="connsiteY20" fmla="*/ 268133 h 351306"/>
              <a:gd name="connsiteX21" fmla="*/ 730558 w 1295035"/>
              <a:gd name="connsiteY21" fmla="*/ 254382 h 351306"/>
              <a:gd name="connsiteX22" fmla="*/ 771809 w 1295035"/>
              <a:gd name="connsiteY22" fmla="*/ 247507 h 351306"/>
              <a:gd name="connsiteX23" fmla="*/ 813060 w 1295035"/>
              <a:gd name="connsiteY23" fmla="*/ 233757 h 351306"/>
              <a:gd name="connsiteX24" fmla="*/ 874937 w 1295035"/>
              <a:gd name="connsiteY24" fmla="*/ 213131 h 351306"/>
              <a:gd name="connsiteX25" fmla="*/ 916188 w 1295035"/>
              <a:gd name="connsiteY25" fmla="*/ 199381 h 351306"/>
              <a:gd name="connsiteX26" fmla="*/ 936814 w 1295035"/>
              <a:gd name="connsiteY26" fmla="*/ 192506 h 351306"/>
              <a:gd name="connsiteX27" fmla="*/ 978065 w 1295035"/>
              <a:gd name="connsiteY27" fmla="*/ 206256 h 351306"/>
              <a:gd name="connsiteX28" fmla="*/ 991815 w 1295035"/>
              <a:gd name="connsiteY28" fmla="*/ 226882 h 351306"/>
              <a:gd name="connsiteX29" fmla="*/ 1033066 w 1295035"/>
              <a:gd name="connsiteY29" fmla="*/ 240632 h 351306"/>
              <a:gd name="connsiteX30" fmla="*/ 1060567 w 1295035"/>
              <a:gd name="connsiteY30" fmla="*/ 192506 h 351306"/>
              <a:gd name="connsiteX31" fmla="*/ 1108693 w 1295035"/>
              <a:gd name="connsiteY31" fmla="*/ 158130 h 351306"/>
              <a:gd name="connsiteX32" fmla="*/ 1129319 w 1295035"/>
              <a:gd name="connsiteY32" fmla="*/ 144379 h 351306"/>
              <a:gd name="connsiteX33" fmla="*/ 1156820 w 1295035"/>
              <a:gd name="connsiteY33" fmla="*/ 137504 h 351306"/>
              <a:gd name="connsiteX34" fmla="*/ 1266823 w 1295035"/>
              <a:gd name="connsiteY34" fmla="*/ 123754 h 351306"/>
              <a:gd name="connsiteX35" fmla="*/ 1294323 w 1295035"/>
              <a:gd name="connsiteY35" fmla="*/ 116879 h 351306"/>
              <a:gd name="connsiteX36" fmla="*/ 1280573 w 1295035"/>
              <a:gd name="connsiteY36" fmla="*/ 96253 h 351306"/>
              <a:gd name="connsiteX37" fmla="*/ 1259947 w 1295035"/>
              <a:gd name="connsiteY37" fmla="*/ 82503 h 351306"/>
              <a:gd name="connsiteX38" fmla="*/ 1191196 w 1295035"/>
              <a:gd name="connsiteY38" fmla="*/ 61877 h 351306"/>
              <a:gd name="connsiteX39" fmla="*/ 943689 w 1295035"/>
              <a:gd name="connsiteY39" fmla="*/ 61877 h 351306"/>
              <a:gd name="connsiteX40" fmla="*/ 902438 w 1295035"/>
              <a:gd name="connsiteY40" fmla="*/ 48127 h 351306"/>
              <a:gd name="connsiteX41" fmla="*/ 861187 w 1295035"/>
              <a:gd name="connsiteY41" fmla="*/ 27501 h 351306"/>
              <a:gd name="connsiteX42" fmla="*/ 819935 w 1295035"/>
              <a:gd name="connsiteY42" fmla="*/ 13751 h 351306"/>
              <a:gd name="connsiteX43" fmla="*/ 799310 w 1295035"/>
              <a:gd name="connsiteY43" fmla="*/ 6876 h 351306"/>
              <a:gd name="connsiteX44" fmla="*/ 778684 w 1295035"/>
              <a:gd name="connsiteY44" fmla="*/ 0 h 351306"/>
              <a:gd name="connsiteX45" fmla="*/ 723683 w 1295035"/>
              <a:gd name="connsiteY45" fmla="*/ 6876 h 351306"/>
              <a:gd name="connsiteX46" fmla="*/ 613680 w 1295035"/>
              <a:gd name="connsiteY46" fmla="*/ 20626 h 351306"/>
              <a:gd name="connsiteX47" fmla="*/ 551803 w 1295035"/>
              <a:gd name="connsiteY47" fmla="*/ 34376 h 351306"/>
              <a:gd name="connsiteX48" fmla="*/ 510552 w 1295035"/>
              <a:gd name="connsiteY48" fmla="*/ 41251 h 351306"/>
              <a:gd name="connsiteX49" fmla="*/ 489926 w 1295035"/>
              <a:gd name="connsiteY49" fmla="*/ 48127 h 351306"/>
              <a:gd name="connsiteX50" fmla="*/ 441800 w 1295035"/>
              <a:gd name="connsiteY50" fmla="*/ 61877 h 351306"/>
              <a:gd name="connsiteX51" fmla="*/ 428050 w 1295035"/>
              <a:gd name="connsiteY51" fmla="*/ 82503 h 351306"/>
              <a:gd name="connsiteX52" fmla="*/ 407424 w 1295035"/>
              <a:gd name="connsiteY52" fmla="*/ 89378 h 351306"/>
              <a:gd name="connsiteX53" fmla="*/ 386799 w 1295035"/>
              <a:gd name="connsiteY53" fmla="*/ 103128 h 351306"/>
              <a:gd name="connsiteX54" fmla="*/ 373048 w 1295035"/>
              <a:gd name="connsiteY54" fmla="*/ 116879 h 351306"/>
              <a:gd name="connsiteX55" fmla="*/ 352423 w 1295035"/>
              <a:gd name="connsiteY55" fmla="*/ 130629 h 351306"/>
              <a:gd name="connsiteX56" fmla="*/ 318047 w 1295035"/>
              <a:gd name="connsiteY56" fmla="*/ 158130 h 351306"/>
              <a:gd name="connsiteX57" fmla="*/ 276796 w 1295035"/>
              <a:gd name="connsiteY57" fmla="*/ 171880 h 351306"/>
              <a:gd name="connsiteX58" fmla="*/ 256170 w 1295035"/>
              <a:gd name="connsiteY58" fmla="*/ 178755 h 351306"/>
              <a:gd name="connsiteX59" fmla="*/ 187418 w 1295035"/>
              <a:gd name="connsiteY59" fmla="*/ 192506 h 351306"/>
              <a:gd name="connsiteX60" fmla="*/ 111791 w 1295035"/>
              <a:gd name="connsiteY60" fmla="*/ 213131 h 35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95035" h="351306">
                <a:moveTo>
                  <a:pt x="111791" y="213131"/>
                </a:moveTo>
                <a:lnTo>
                  <a:pt x="111791" y="213131"/>
                </a:lnTo>
                <a:cubicBezTo>
                  <a:pt x="88874" y="215423"/>
                  <a:pt x="65893" y="217149"/>
                  <a:pt x="43039" y="220006"/>
                </a:cubicBezTo>
                <a:cubicBezTo>
                  <a:pt x="29207" y="221735"/>
                  <a:pt x="12673" y="218174"/>
                  <a:pt x="1788" y="226882"/>
                </a:cubicBezTo>
                <a:cubicBezTo>
                  <a:pt x="-3871" y="231409"/>
                  <a:pt x="5422" y="241025"/>
                  <a:pt x="8663" y="247507"/>
                </a:cubicBezTo>
                <a:cubicBezTo>
                  <a:pt x="12358" y="254898"/>
                  <a:pt x="15962" y="262971"/>
                  <a:pt x="22414" y="268133"/>
                </a:cubicBezTo>
                <a:cubicBezTo>
                  <a:pt x="28073" y="272660"/>
                  <a:pt x="36557" y="271767"/>
                  <a:pt x="43039" y="275008"/>
                </a:cubicBezTo>
                <a:cubicBezTo>
                  <a:pt x="50430" y="278703"/>
                  <a:pt x="56114" y="285402"/>
                  <a:pt x="63665" y="288758"/>
                </a:cubicBezTo>
                <a:cubicBezTo>
                  <a:pt x="76910" y="294645"/>
                  <a:pt x="92856" y="294469"/>
                  <a:pt x="104916" y="302509"/>
                </a:cubicBezTo>
                <a:cubicBezTo>
                  <a:pt x="111791" y="307092"/>
                  <a:pt x="117990" y="312903"/>
                  <a:pt x="125541" y="316259"/>
                </a:cubicBezTo>
                <a:cubicBezTo>
                  <a:pt x="147054" y="325820"/>
                  <a:pt x="171443" y="331172"/>
                  <a:pt x="194293" y="336885"/>
                </a:cubicBezTo>
                <a:cubicBezTo>
                  <a:pt x="219502" y="334593"/>
                  <a:pt x="244861" y="333589"/>
                  <a:pt x="269920" y="330009"/>
                </a:cubicBezTo>
                <a:cubicBezTo>
                  <a:pt x="308421" y="324509"/>
                  <a:pt x="272671" y="317176"/>
                  <a:pt x="311172" y="330009"/>
                </a:cubicBezTo>
                <a:cubicBezTo>
                  <a:pt x="318047" y="334593"/>
                  <a:pt x="324406" y="340065"/>
                  <a:pt x="331797" y="343760"/>
                </a:cubicBezTo>
                <a:cubicBezTo>
                  <a:pt x="361114" y="358419"/>
                  <a:pt x="376708" y="347937"/>
                  <a:pt x="414299" y="343760"/>
                </a:cubicBezTo>
                <a:cubicBezTo>
                  <a:pt x="418883" y="339176"/>
                  <a:pt x="422492" y="333344"/>
                  <a:pt x="428050" y="330009"/>
                </a:cubicBezTo>
                <a:cubicBezTo>
                  <a:pt x="434264" y="326280"/>
                  <a:pt x="441614" y="324763"/>
                  <a:pt x="448675" y="323134"/>
                </a:cubicBezTo>
                <a:cubicBezTo>
                  <a:pt x="471448" y="317879"/>
                  <a:pt x="494754" y="315052"/>
                  <a:pt x="517427" y="309384"/>
                </a:cubicBezTo>
                <a:cubicBezTo>
                  <a:pt x="526594" y="307092"/>
                  <a:pt x="535877" y="305224"/>
                  <a:pt x="544928" y="302509"/>
                </a:cubicBezTo>
                <a:cubicBezTo>
                  <a:pt x="565752" y="296262"/>
                  <a:pt x="586179" y="288758"/>
                  <a:pt x="606805" y="281883"/>
                </a:cubicBezTo>
                <a:lnTo>
                  <a:pt x="648056" y="268133"/>
                </a:lnTo>
                <a:cubicBezTo>
                  <a:pt x="771662" y="252680"/>
                  <a:pt x="654842" y="269525"/>
                  <a:pt x="730558" y="254382"/>
                </a:cubicBezTo>
                <a:cubicBezTo>
                  <a:pt x="744227" y="251648"/>
                  <a:pt x="758285" y="250888"/>
                  <a:pt x="771809" y="247507"/>
                </a:cubicBezTo>
                <a:cubicBezTo>
                  <a:pt x="785870" y="243992"/>
                  <a:pt x="799310" y="238340"/>
                  <a:pt x="813060" y="233757"/>
                </a:cubicBezTo>
                <a:lnTo>
                  <a:pt x="874937" y="213131"/>
                </a:lnTo>
                <a:lnTo>
                  <a:pt x="916188" y="199381"/>
                </a:lnTo>
                <a:lnTo>
                  <a:pt x="936814" y="192506"/>
                </a:lnTo>
                <a:cubicBezTo>
                  <a:pt x="950564" y="197089"/>
                  <a:pt x="970025" y="194196"/>
                  <a:pt x="978065" y="206256"/>
                </a:cubicBezTo>
                <a:cubicBezTo>
                  <a:pt x="982648" y="213131"/>
                  <a:pt x="984808" y="222503"/>
                  <a:pt x="991815" y="226882"/>
                </a:cubicBezTo>
                <a:cubicBezTo>
                  <a:pt x="1004106" y="234564"/>
                  <a:pt x="1033066" y="240632"/>
                  <a:pt x="1033066" y="240632"/>
                </a:cubicBezTo>
                <a:cubicBezTo>
                  <a:pt x="1080377" y="209093"/>
                  <a:pt x="1028084" y="250975"/>
                  <a:pt x="1060567" y="192506"/>
                </a:cubicBezTo>
                <a:cubicBezTo>
                  <a:pt x="1075397" y="165813"/>
                  <a:pt x="1085717" y="165789"/>
                  <a:pt x="1108693" y="158130"/>
                </a:cubicBezTo>
                <a:cubicBezTo>
                  <a:pt x="1115568" y="153546"/>
                  <a:pt x="1121724" y="147634"/>
                  <a:pt x="1129319" y="144379"/>
                </a:cubicBezTo>
                <a:cubicBezTo>
                  <a:pt x="1138004" y="140657"/>
                  <a:pt x="1147734" y="140100"/>
                  <a:pt x="1156820" y="137504"/>
                </a:cubicBezTo>
                <a:cubicBezTo>
                  <a:pt x="1216963" y="120321"/>
                  <a:pt x="1124160" y="134728"/>
                  <a:pt x="1266823" y="123754"/>
                </a:cubicBezTo>
                <a:cubicBezTo>
                  <a:pt x="1275990" y="121462"/>
                  <a:pt x="1290097" y="125330"/>
                  <a:pt x="1294323" y="116879"/>
                </a:cubicBezTo>
                <a:cubicBezTo>
                  <a:pt x="1298018" y="109488"/>
                  <a:pt x="1286416" y="102096"/>
                  <a:pt x="1280573" y="96253"/>
                </a:cubicBezTo>
                <a:cubicBezTo>
                  <a:pt x="1274730" y="90410"/>
                  <a:pt x="1267498" y="85859"/>
                  <a:pt x="1259947" y="82503"/>
                </a:cubicBezTo>
                <a:cubicBezTo>
                  <a:pt x="1238422" y="72936"/>
                  <a:pt x="1214054" y="67592"/>
                  <a:pt x="1191196" y="61877"/>
                </a:cubicBezTo>
                <a:cubicBezTo>
                  <a:pt x="1093539" y="81408"/>
                  <a:pt x="1129450" y="76938"/>
                  <a:pt x="943689" y="61877"/>
                </a:cubicBezTo>
                <a:cubicBezTo>
                  <a:pt x="929242" y="60706"/>
                  <a:pt x="916188" y="52710"/>
                  <a:pt x="902438" y="48127"/>
                </a:cubicBezTo>
                <a:cubicBezTo>
                  <a:pt x="827210" y="23051"/>
                  <a:pt x="941157" y="63042"/>
                  <a:pt x="861187" y="27501"/>
                </a:cubicBezTo>
                <a:cubicBezTo>
                  <a:pt x="847942" y="21614"/>
                  <a:pt x="833686" y="18334"/>
                  <a:pt x="819935" y="13751"/>
                </a:cubicBezTo>
                <a:lnTo>
                  <a:pt x="799310" y="6876"/>
                </a:lnTo>
                <a:lnTo>
                  <a:pt x="778684" y="0"/>
                </a:lnTo>
                <a:lnTo>
                  <a:pt x="723683" y="6876"/>
                </a:lnTo>
                <a:cubicBezTo>
                  <a:pt x="678007" y="12250"/>
                  <a:pt x="657123" y="13386"/>
                  <a:pt x="613680" y="20626"/>
                </a:cubicBezTo>
                <a:cubicBezTo>
                  <a:pt x="541636" y="32633"/>
                  <a:pt x="613607" y="22015"/>
                  <a:pt x="551803" y="34376"/>
                </a:cubicBezTo>
                <a:cubicBezTo>
                  <a:pt x="538134" y="37110"/>
                  <a:pt x="524302" y="38959"/>
                  <a:pt x="510552" y="41251"/>
                </a:cubicBezTo>
                <a:cubicBezTo>
                  <a:pt x="503677" y="43543"/>
                  <a:pt x="496894" y="46136"/>
                  <a:pt x="489926" y="48127"/>
                </a:cubicBezTo>
                <a:cubicBezTo>
                  <a:pt x="429469" y="65401"/>
                  <a:pt x="491275" y="45386"/>
                  <a:pt x="441800" y="61877"/>
                </a:cubicBezTo>
                <a:cubicBezTo>
                  <a:pt x="437217" y="68752"/>
                  <a:pt x="434502" y="77341"/>
                  <a:pt x="428050" y="82503"/>
                </a:cubicBezTo>
                <a:cubicBezTo>
                  <a:pt x="422391" y="87030"/>
                  <a:pt x="413906" y="86137"/>
                  <a:pt x="407424" y="89378"/>
                </a:cubicBezTo>
                <a:cubicBezTo>
                  <a:pt x="400034" y="93073"/>
                  <a:pt x="393251" y="97966"/>
                  <a:pt x="386799" y="103128"/>
                </a:cubicBezTo>
                <a:cubicBezTo>
                  <a:pt x="381737" y="107177"/>
                  <a:pt x="378110" y="112830"/>
                  <a:pt x="373048" y="116879"/>
                </a:cubicBezTo>
                <a:cubicBezTo>
                  <a:pt x="366596" y="122041"/>
                  <a:pt x="358875" y="125467"/>
                  <a:pt x="352423" y="130629"/>
                </a:cubicBezTo>
                <a:cubicBezTo>
                  <a:pt x="334569" y="144912"/>
                  <a:pt x="341847" y="147552"/>
                  <a:pt x="318047" y="158130"/>
                </a:cubicBezTo>
                <a:cubicBezTo>
                  <a:pt x="304802" y="164017"/>
                  <a:pt x="290546" y="167297"/>
                  <a:pt x="276796" y="171880"/>
                </a:cubicBezTo>
                <a:cubicBezTo>
                  <a:pt x="269921" y="174172"/>
                  <a:pt x="263276" y="177334"/>
                  <a:pt x="256170" y="178755"/>
                </a:cubicBezTo>
                <a:cubicBezTo>
                  <a:pt x="233253" y="183339"/>
                  <a:pt x="209590" y="185115"/>
                  <a:pt x="187418" y="192506"/>
                </a:cubicBezTo>
                <a:cubicBezTo>
                  <a:pt x="162445" y="200830"/>
                  <a:pt x="124395" y="209694"/>
                  <a:pt x="111791" y="213131"/>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Freeform 128">
            <a:extLst>
              <a:ext uri="{FF2B5EF4-FFF2-40B4-BE49-F238E27FC236}">
                <a16:creationId xmlns:a16="http://schemas.microsoft.com/office/drawing/2014/main" id="{FE5F4DCB-588F-F341-98FF-7886F515B742}"/>
              </a:ext>
            </a:extLst>
          </p:cNvPr>
          <p:cNvSpPr/>
          <p:nvPr/>
        </p:nvSpPr>
        <p:spPr>
          <a:xfrm>
            <a:off x="7732438" y="5739796"/>
            <a:ext cx="18941" cy="13916"/>
          </a:xfrm>
          <a:custGeom>
            <a:avLst/>
            <a:gdLst>
              <a:gd name="connsiteX0" fmla="*/ 0 w 336884"/>
              <a:gd name="connsiteY0" fmla="*/ 0 h 247507"/>
              <a:gd name="connsiteX1" fmla="*/ 0 w 336884"/>
              <a:gd name="connsiteY1" fmla="*/ 0 h 247507"/>
              <a:gd name="connsiteX2" fmla="*/ 185630 w 336884"/>
              <a:gd name="connsiteY2" fmla="*/ 165005 h 247507"/>
              <a:gd name="connsiteX3" fmla="*/ 192505 w 336884"/>
              <a:gd name="connsiteY3" fmla="*/ 185630 h 247507"/>
              <a:gd name="connsiteX4" fmla="*/ 206255 w 336884"/>
              <a:gd name="connsiteY4" fmla="*/ 199381 h 247507"/>
              <a:gd name="connsiteX5" fmla="*/ 240631 w 336884"/>
              <a:gd name="connsiteY5" fmla="*/ 247507 h 247507"/>
              <a:gd name="connsiteX6" fmla="*/ 226881 w 336884"/>
              <a:gd name="connsiteY6" fmla="*/ 165005 h 247507"/>
              <a:gd name="connsiteX7" fmla="*/ 213130 w 336884"/>
              <a:gd name="connsiteY7" fmla="*/ 151254 h 247507"/>
              <a:gd name="connsiteX8" fmla="*/ 220006 w 336884"/>
              <a:gd name="connsiteY8" fmla="*/ 130629 h 247507"/>
              <a:gd name="connsiteX9" fmla="*/ 261257 w 336884"/>
              <a:gd name="connsiteY9" fmla="*/ 151254 h 247507"/>
              <a:gd name="connsiteX10" fmla="*/ 275007 w 336884"/>
              <a:gd name="connsiteY10" fmla="*/ 171880 h 247507"/>
              <a:gd name="connsiteX11" fmla="*/ 295633 w 336884"/>
              <a:gd name="connsiteY11" fmla="*/ 178755 h 247507"/>
              <a:gd name="connsiteX12" fmla="*/ 330009 w 336884"/>
              <a:gd name="connsiteY12" fmla="*/ 158130 h 247507"/>
              <a:gd name="connsiteX13" fmla="*/ 336884 w 336884"/>
              <a:gd name="connsiteY13" fmla="*/ 137504 h 247507"/>
              <a:gd name="connsiteX14" fmla="*/ 309383 w 336884"/>
              <a:gd name="connsiteY14" fmla="*/ 96253 h 247507"/>
              <a:gd name="connsiteX15" fmla="*/ 288758 w 336884"/>
              <a:gd name="connsiteY15" fmla="*/ 89378 h 247507"/>
              <a:gd name="connsiteX16" fmla="*/ 275007 w 336884"/>
              <a:gd name="connsiteY16" fmla="*/ 75627 h 247507"/>
              <a:gd name="connsiteX17" fmla="*/ 206255 w 336884"/>
              <a:gd name="connsiteY17" fmla="*/ 55002 h 247507"/>
              <a:gd name="connsiteX18" fmla="*/ 130628 w 336884"/>
              <a:gd name="connsiteY18" fmla="*/ 34376 h 247507"/>
              <a:gd name="connsiteX19" fmla="*/ 55001 w 336884"/>
              <a:gd name="connsiteY19" fmla="*/ 27501 h 247507"/>
              <a:gd name="connsiteX20" fmla="*/ 0 w 336884"/>
              <a:gd name="connsiteY20" fmla="*/ 0 h 24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884" h="247507">
                <a:moveTo>
                  <a:pt x="0" y="0"/>
                </a:moveTo>
                <a:lnTo>
                  <a:pt x="0" y="0"/>
                </a:lnTo>
                <a:cubicBezTo>
                  <a:pt x="61877" y="55002"/>
                  <a:pt x="126035" y="107539"/>
                  <a:pt x="185630" y="165005"/>
                </a:cubicBezTo>
                <a:cubicBezTo>
                  <a:pt x="190847" y="170035"/>
                  <a:pt x="188777" y="179416"/>
                  <a:pt x="192505" y="185630"/>
                </a:cubicBezTo>
                <a:cubicBezTo>
                  <a:pt x="195840" y="191188"/>
                  <a:pt x="202105" y="194401"/>
                  <a:pt x="206255" y="199381"/>
                </a:cubicBezTo>
                <a:cubicBezTo>
                  <a:pt x="220471" y="216440"/>
                  <a:pt x="228722" y="229644"/>
                  <a:pt x="240631" y="247507"/>
                </a:cubicBezTo>
                <a:cubicBezTo>
                  <a:pt x="239952" y="241396"/>
                  <a:pt x="237875" y="183329"/>
                  <a:pt x="226881" y="165005"/>
                </a:cubicBezTo>
                <a:cubicBezTo>
                  <a:pt x="223546" y="159447"/>
                  <a:pt x="217714" y="155838"/>
                  <a:pt x="213130" y="151254"/>
                </a:cubicBezTo>
                <a:cubicBezTo>
                  <a:pt x="215422" y="144379"/>
                  <a:pt x="213277" y="133320"/>
                  <a:pt x="220006" y="130629"/>
                </a:cubicBezTo>
                <a:cubicBezTo>
                  <a:pt x="235970" y="124244"/>
                  <a:pt x="253052" y="140998"/>
                  <a:pt x="261257" y="151254"/>
                </a:cubicBezTo>
                <a:cubicBezTo>
                  <a:pt x="266419" y="157706"/>
                  <a:pt x="268555" y="166718"/>
                  <a:pt x="275007" y="171880"/>
                </a:cubicBezTo>
                <a:cubicBezTo>
                  <a:pt x="280666" y="176407"/>
                  <a:pt x="288758" y="176463"/>
                  <a:pt x="295633" y="178755"/>
                </a:cubicBezTo>
                <a:cubicBezTo>
                  <a:pt x="311855" y="173348"/>
                  <a:pt x="320572" y="173858"/>
                  <a:pt x="330009" y="158130"/>
                </a:cubicBezTo>
                <a:cubicBezTo>
                  <a:pt x="333738" y="151916"/>
                  <a:pt x="334592" y="144379"/>
                  <a:pt x="336884" y="137504"/>
                </a:cubicBezTo>
                <a:cubicBezTo>
                  <a:pt x="329676" y="115880"/>
                  <a:pt x="331455" y="110968"/>
                  <a:pt x="309383" y="96253"/>
                </a:cubicBezTo>
                <a:cubicBezTo>
                  <a:pt x="303353" y="92233"/>
                  <a:pt x="295633" y="91670"/>
                  <a:pt x="288758" y="89378"/>
                </a:cubicBezTo>
                <a:cubicBezTo>
                  <a:pt x="284174" y="84794"/>
                  <a:pt x="280805" y="78526"/>
                  <a:pt x="275007" y="75627"/>
                </a:cubicBezTo>
                <a:cubicBezTo>
                  <a:pt x="250698" y="63472"/>
                  <a:pt x="230929" y="62404"/>
                  <a:pt x="206255" y="55002"/>
                </a:cubicBezTo>
                <a:cubicBezTo>
                  <a:pt x="169773" y="44057"/>
                  <a:pt x="166434" y="38852"/>
                  <a:pt x="130628" y="34376"/>
                </a:cubicBezTo>
                <a:cubicBezTo>
                  <a:pt x="105511" y="31236"/>
                  <a:pt x="80210" y="29793"/>
                  <a:pt x="55001" y="27501"/>
                </a:cubicBezTo>
                <a:cubicBezTo>
                  <a:pt x="32202" y="35101"/>
                  <a:pt x="9167" y="4583"/>
                  <a:pt x="0" y="0"/>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A936E06A-EC37-409A-8739-9E079679ED81}"/>
              </a:ext>
            </a:extLst>
          </p:cNvPr>
          <p:cNvSpPr txBox="1"/>
          <p:nvPr/>
        </p:nvSpPr>
        <p:spPr>
          <a:xfrm>
            <a:off x="941585" y="1966769"/>
            <a:ext cx="179167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6E65"/>
                </a:solidFill>
                <a:effectLst/>
                <a:uLnTx/>
                <a:uFillTx/>
                <a:latin typeface="Calibri"/>
                <a:ea typeface="+mn-ea"/>
                <a:cs typeface="+mn-cs"/>
              </a:rPr>
              <a:t>PARCC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ED8B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6E65"/>
                </a:solidFill>
                <a:effectLst/>
                <a:uLnTx/>
                <a:uFillTx/>
                <a:latin typeface="Calibri"/>
                <a:ea typeface="+mn-ea"/>
                <a:cs typeface="+mn-cs"/>
              </a:rPr>
              <a:t>Smarter Balanced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796E65"/>
              </a:solidFill>
              <a:effectLst/>
              <a:uLnTx/>
              <a:uFillTx/>
              <a:latin typeface="Calibri"/>
              <a:ea typeface="+mn-ea"/>
              <a:cs typeface="+mn-cs"/>
            </a:endParaRPr>
          </a:p>
          <a:p>
            <a:pPr lvl="0">
              <a:defRPr/>
            </a:pPr>
            <a:r>
              <a:rPr lang="en-US" sz="2000" b="1" dirty="0">
                <a:solidFill>
                  <a:srgbClr val="796E65"/>
                </a:solidFill>
              </a:rPr>
              <a:t>State test (6)</a:t>
            </a:r>
          </a:p>
        </p:txBody>
      </p:sp>
      <p:sp>
        <p:nvSpPr>
          <p:cNvPr id="37" name="Rectangle 36">
            <a:extLst>
              <a:ext uri="{FF2B5EF4-FFF2-40B4-BE49-F238E27FC236}">
                <a16:creationId xmlns:a16="http://schemas.microsoft.com/office/drawing/2014/main" id="{3929F733-7FA6-4C70-B382-99B7F814CBAF}"/>
              </a:ext>
            </a:extLst>
          </p:cNvPr>
          <p:cNvSpPr/>
          <p:nvPr/>
        </p:nvSpPr>
        <p:spPr>
          <a:xfrm>
            <a:off x="757716" y="2077027"/>
            <a:ext cx="180513" cy="184098"/>
          </a:xfrm>
          <a:prstGeom prst="rect">
            <a:avLst/>
          </a:prstGeom>
          <a:solidFill>
            <a:srgbClr val="ED8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814395AD-39AA-4950-92A4-A78EDF019414}"/>
              </a:ext>
            </a:extLst>
          </p:cNvPr>
          <p:cNvSpPr/>
          <p:nvPr/>
        </p:nvSpPr>
        <p:spPr>
          <a:xfrm>
            <a:off x="759644" y="2518794"/>
            <a:ext cx="180513" cy="184098"/>
          </a:xfrm>
          <a:prstGeom prst="rect">
            <a:avLst/>
          </a:prstGeom>
          <a:solidFill>
            <a:srgbClr val="796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F4FA6980-003C-408A-8169-7CB1292BF9C8}"/>
              </a:ext>
            </a:extLst>
          </p:cNvPr>
          <p:cNvSpPr/>
          <p:nvPr/>
        </p:nvSpPr>
        <p:spPr>
          <a:xfrm>
            <a:off x="761574" y="3284655"/>
            <a:ext cx="180513" cy="18409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2794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DCF36F-3A6F-1D42-9962-A8404677765A}"/>
              </a:ext>
            </a:extLst>
          </p:cNvPr>
          <p:cNvSpPr>
            <a:spLocks noGrp="1"/>
          </p:cNvSpPr>
          <p:nvPr>
            <p:ph type="title"/>
          </p:nvPr>
        </p:nvSpPr>
        <p:spPr/>
        <p:txBody>
          <a:bodyPr>
            <a:normAutofit/>
          </a:bodyPr>
          <a:lstStyle/>
          <a:p>
            <a:pPr algn="ctr"/>
            <a:r>
              <a:rPr lang="en-US" sz="3600" dirty="0"/>
              <a:t>State Math &amp; English Assessments, Grades 3-8</a:t>
            </a:r>
          </a:p>
        </p:txBody>
      </p:sp>
      <p:grpSp>
        <p:nvGrpSpPr>
          <p:cNvPr id="60" name="Group 59">
            <a:extLst>
              <a:ext uri="{FF2B5EF4-FFF2-40B4-BE49-F238E27FC236}">
                <a16:creationId xmlns:a16="http://schemas.microsoft.com/office/drawing/2014/main" id="{0D7970F8-3F48-43A4-81CA-FFB8582BAF17}"/>
              </a:ext>
            </a:extLst>
          </p:cNvPr>
          <p:cNvGrpSpPr/>
          <p:nvPr/>
        </p:nvGrpSpPr>
        <p:grpSpPr>
          <a:xfrm>
            <a:off x="3858162" y="1511363"/>
            <a:ext cx="4278916" cy="4981512"/>
            <a:chOff x="7973298" y="1511363"/>
            <a:chExt cx="1240104" cy="1591895"/>
          </a:xfrm>
        </p:grpSpPr>
        <p:sp>
          <p:nvSpPr>
            <p:cNvPr id="5" name="Freeform 38">
              <a:extLst>
                <a:ext uri="{FF2B5EF4-FFF2-40B4-BE49-F238E27FC236}">
                  <a16:creationId xmlns:a16="http://schemas.microsoft.com/office/drawing/2014/main" id="{43903D89-5BB4-0D41-8211-BFA3F6958D62}"/>
                </a:ext>
              </a:extLst>
            </p:cNvPr>
            <p:cNvSpPr>
              <a:spLocks/>
            </p:cNvSpPr>
            <p:nvPr/>
          </p:nvSpPr>
          <p:spPr bwMode="auto">
            <a:xfrm>
              <a:off x="8587087" y="2573148"/>
              <a:ext cx="178499" cy="353407"/>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6" name="Freeform 40">
              <a:extLst>
                <a:ext uri="{FF2B5EF4-FFF2-40B4-BE49-F238E27FC236}">
                  <a16:creationId xmlns:a16="http://schemas.microsoft.com/office/drawing/2014/main" id="{C96406DA-2F60-5B46-BF08-82DE42B36703}"/>
                </a:ext>
              </a:extLst>
            </p:cNvPr>
            <p:cNvSpPr>
              <a:spLocks/>
            </p:cNvSpPr>
            <p:nvPr/>
          </p:nvSpPr>
          <p:spPr bwMode="auto">
            <a:xfrm>
              <a:off x="8707652" y="2188465"/>
              <a:ext cx="408671" cy="251764"/>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1" name="Freeform 35">
              <a:extLst>
                <a:ext uri="{FF2B5EF4-FFF2-40B4-BE49-F238E27FC236}">
                  <a16:creationId xmlns:a16="http://schemas.microsoft.com/office/drawing/2014/main" id="{D191D13C-3670-FB40-87B8-23AA03C27D32}"/>
                </a:ext>
              </a:extLst>
            </p:cNvPr>
            <p:cNvSpPr>
              <a:spLocks/>
            </p:cNvSpPr>
            <p:nvPr/>
          </p:nvSpPr>
          <p:spPr bwMode="auto">
            <a:xfrm>
              <a:off x="7973298" y="2510598"/>
              <a:ext cx="687381" cy="500399"/>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2" name="Freeform 37">
              <a:extLst>
                <a:ext uri="{FF2B5EF4-FFF2-40B4-BE49-F238E27FC236}">
                  <a16:creationId xmlns:a16="http://schemas.microsoft.com/office/drawing/2014/main" id="{7EB7EA49-1ABE-5E4D-8ADC-89024B81FDF7}"/>
                </a:ext>
              </a:extLst>
            </p:cNvPr>
            <p:cNvSpPr>
              <a:spLocks/>
            </p:cNvSpPr>
            <p:nvPr/>
          </p:nvSpPr>
          <p:spPr bwMode="auto">
            <a:xfrm>
              <a:off x="8571429" y="1927320"/>
              <a:ext cx="219211" cy="389373"/>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796E65"/>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33" name="Freeform 39">
              <a:extLst>
                <a:ext uri="{FF2B5EF4-FFF2-40B4-BE49-F238E27FC236}">
                  <a16:creationId xmlns:a16="http://schemas.microsoft.com/office/drawing/2014/main" id="{FEE06641-CC83-894A-983A-6B451517C439}"/>
                </a:ext>
              </a:extLst>
            </p:cNvPr>
            <p:cNvSpPr>
              <a:spLocks/>
            </p:cNvSpPr>
            <p:nvPr/>
          </p:nvSpPr>
          <p:spPr bwMode="auto">
            <a:xfrm>
              <a:off x="8723311" y="2357350"/>
              <a:ext cx="208250" cy="186086"/>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chemeClr val="bg1">
                <a:lumMod val="5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4" name="Freeform 41">
              <a:extLst>
                <a:ext uri="{FF2B5EF4-FFF2-40B4-BE49-F238E27FC236}">
                  <a16:creationId xmlns:a16="http://schemas.microsoft.com/office/drawing/2014/main" id="{4A72C090-834A-4C43-A178-98E7B0BA3351}"/>
                </a:ext>
              </a:extLst>
            </p:cNvPr>
            <p:cNvSpPr>
              <a:spLocks/>
            </p:cNvSpPr>
            <p:nvPr/>
          </p:nvSpPr>
          <p:spPr bwMode="auto">
            <a:xfrm>
              <a:off x="8762455" y="1899172"/>
              <a:ext cx="181631" cy="38780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38" name="Freeform 42">
              <a:extLst>
                <a:ext uri="{FF2B5EF4-FFF2-40B4-BE49-F238E27FC236}">
                  <a16:creationId xmlns:a16="http://schemas.microsoft.com/office/drawing/2014/main" id="{594D9D8D-BE7B-C34D-8B59-CB348B1CB897}"/>
                </a:ext>
              </a:extLst>
            </p:cNvPr>
            <p:cNvSpPr>
              <a:spLocks/>
            </p:cNvSpPr>
            <p:nvPr/>
          </p:nvSpPr>
          <p:spPr bwMode="auto">
            <a:xfrm>
              <a:off x="8801599" y="1511363"/>
              <a:ext cx="411803" cy="655210"/>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39" name="Freeform 44">
              <a:extLst>
                <a:ext uri="{FF2B5EF4-FFF2-40B4-BE49-F238E27FC236}">
                  <a16:creationId xmlns:a16="http://schemas.microsoft.com/office/drawing/2014/main" id="{E2717C28-B9E9-9644-BB1A-502DB8A9A245}"/>
                </a:ext>
              </a:extLst>
            </p:cNvPr>
            <p:cNvSpPr>
              <a:spLocks/>
            </p:cNvSpPr>
            <p:nvPr/>
          </p:nvSpPr>
          <p:spPr bwMode="auto">
            <a:xfrm>
              <a:off x="8884587" y="2338586"/>
              <a:ext cx="92381" cy="106335"/>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46" name="Freeform 36">
              <a:extLst>
                <a:ext uri="{FF2B5EF4-FFF2-40B4-BE49-F238E27FC236}">
                  <a16:creationId xmlns:a16="http://schemas.microsoft.com/office/drawing/2014/main" id="{E75EE84D-2DD3-2245-A6E5-E498FA7291DC}"/>
                </a:ext>
              </a:extLst>
            </p:cNvPr>
            <p:cNvSpPr>
              <a:spLocks/>
            </p:cNvSpPr>
            <p:nvPr/>
          </p:nvSpPr>
          <p:spPr bwMode="auto">
            <a:xfrm>
              <a:off x="8004613" y="2002380"/>
              <a:ext cx="771934" cy="659902"/>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Century Gothic" charset="0"/>
                <a:ea typeface="Century Gothic" charset="0"/>
                <a:cs typeface="Century Gothic" charset="0"/>
              </a:endParaRPr>
            </a:p>
          </p:txBody>
        </p:sp>
        <p:sp>
          <p:nvSpPr>
            <p:cNvPr id="56" name="Freeform 54">
              <a:extLst>
                <a:ext uri="{FF2B5EF4-FFF2-40B4-BE49-F238E27FC236}">
                  <a16:creationId xmlns:a16="http://schemas.microsoft.com/office/drawing/2014/main" id="{07BC1771-4ED5-C64D-9A7F-A6AB56ABB8FC}"/>
                </a:ext>
              </a:extLst>
            </p:cNvPr>
            <p:cNvSpPr>
              <a:spLocks/>
            </p:cNvSpPr>
            <p:nvPr/>
          </p:nvSpPr>
          <p:spPr bwMode="auto">
            <a:xfrm>
              <a:off x="8175285" y="2843676"/>
              <a:ext cx="524538" cy="259582"/>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no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entury Gothic" charset="0"/>
                <a:ea typeface="Century Gothic" charset="0"/>
                <a:cs typeface="Century Gothic" charset="0"/>
              </a:endParaRPr>
            </a:p>
          </p:txBody>
        </p:sp>
        <p:sp>
          <p:nvSpPr>
            <p:cNvPr id="57" name="Freeform 55">
              <a:extLst>
                <a:ext uri="{FF2B5EF4-FFF2-40B4-BE49-F238E27FC236}">
                  <a16:creationId xmlns:a16="http://schemas.microsoft.com/office/drawing/2014/main" id="{607787DE-3EAE-B243-946C-07CD9AB65218}"/>
                </a:ext>
              </a:extLst>
            </p:cNvPr>
            <p:cNvSpPr>
              <a:spLocks/>
            </p:cNvSpPr>
            <p:nvPr/>
          </p:nvSpPr>
          <p:spPr bwMode="auto">
            <a:xfrm>
              <a:off x="8577692" y="2840549"/>
              <a:ext cx="129960" cy="179831"/>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bg1">
                <a:lumMod val="50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grpSp>
      <p:sp>
        <p:nvSpPr>
          <p:cNvPr id="58" name="Freeform 56">
            <a:extLst>
              <a:ext uri="{FF2B5EF4-FFF2-40B4-BE49-F238E27FC236}">
                <a16:creationId xmlns:a16="http://schemas.microsoft.com/office/drawing/2014/main" id="{FE60D22C-F97B-8949-9D5F-27B2B8CF86B4}"/>
              </a:ext>
            </a:extLst>
          </p:cNvPr>
          <p:cNvSpPr>
            <a:spLocks/>
          </p:cNvSpPr>
          <p:nvPr/>
        </p:nvSpPr>
        <p:spPr bwMode="auto">
          <a:xfrm>
            <a:off x="8645020" y="3057910"/>
            <a:ext cx="59500" cy="112590"/>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59" name="Freeform 57">
            <a:extLst>
              <a:ext uri="{FF2B5EF4-FFF2-40B4-BE49-F238E27FC236}">
                <a16:creationId xmlns:a16="http://schemas.microsoft.com/office/drawing/2014/main" id="{EED05173-54FC-184C-936E-C850C2D5533A}"/>
              </a:ext>
            </a:extLst>
          </p:cNvPr>
          <p:cNvSpPr>
            <a:spLocks/>
          </p:cNvSpPr>
          <p:nvPr/>
        </p:nvSpPr>
        <p:spPr bwMode="auto">
          <a:xfrm>
            <a:off x="8410153" y="2959393"/>
            <a:ext cx="37579" cy="34403"/>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entury Gothic" charset="0"/>
              <a:ea typeface="Century Gothic" charset="0"/>
              <a:cs typeface="Century Gothic" charset="0"/>
            </a:endParaRPr>
          </a:p>
        </p:txBody>
      </p:sp>
      <p:sp>
        <p:nvSpPr>
          <p:cNvPr id="104" name="Rectangle 172">
            <a:extLst>
              <a:ext uri="{FF2B5EF4-FFF2-40B4-BE49-F238E27FC236}">
                <a16:creationId xmlns:a16="http://schemas.microsoft.com/office/drawing/2014/main" id="{2434FADB-CF6A-364B-A8D0-001DB26E095B}"/>
              </a:ext>
            </a:extLst>
          </p:cNvPr>
          <p:cNvSpPr>
            <a:spLocks noChangeArrowheads="1"/>
          </p:cNvSpPr>
          <p:nvPr/>
        </p:nvSpPr>
        <p:spPr bwMode="auto">
          <a:xfrm>
            <a:off x="4905186" y="5217942"/>
            <a:ext cx="384971"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PA</a:t>
            </a:r>
          </a:p>
        </p:txBody>
      </p:sp>
      <p:sp>
        <p:nvSpPr>
          <p:cNvPr id="105" name="Rectangle 173">
            <a:extLst>
              <a:ext uri="{FF2B5EF4-FFF2-40B4-BE49-F238E27FC236}">
                <a16:creationId xmlns:a16="http://schemas.microsoft.com/office/drawing/2014/main" id="{4AE2D216-9B2C-1541-AD28-0130D6638D8A}"/>
              </a:ext>
            </a:extLst>
          </p:cNvPr>
          <p:cNvSpPr>
            <a:spLocks noChangeArrowheads="1"/>
          </p:cNvSpPr>
          <p:nvPr/>
        </p:nvSpPr>
        <p:spPr bwMode="auto">
          <a:xfrm>
            <a:off x="5528284" y="3973618"/>
            <a:ext cx="394589"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NY</a:t>
            </a:r>
          </a:p>
        </p:txBody>
      </p:sp>
      <p:sp>
        <p:nvSpPr>
          <p:cNvPr id="106" name="Rectangle 174">
            <a:extLst>
              <a:ext uri="{FF2B5EF4-FFF2-40B4-BE49-F238E27FC236}">
                <a16:creationId xmlns:a16="http://schemas.microsoft.com/office/drawing/2014/main" id="{85826C17-F00D-6044-AD11-35194D4D8059}"/>
              </a:ext>
            </a:extLst>
          </p:cNvPr>
          <p:cNvSpPr>
            <a:spLocks noChangeArrowheads="1"/>
          </p:cNvSpPr>
          <p:nvPr/>
        </p:nvSpPr>
        <p:spPr bwMode="auto">
          <a:xfrm>
            <a:off x="7110602" y="2300682"/>
            <a:ext cx="402604"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ME</a:t>
            </a:r>
          </a:p>
        </p:txBody>
      </p:sp>
      <p:sp>
        <p:nvSpPr>
          <p:cNvPr id="107" name="Rectangle 175">
            <a:extLst>
              <a:ext uri="{FF2B5EF4-FFF2-40B4-BE49-F238E27FC236}">
                <a16:creationId xmlns:a16="http://schemas.microsoft.com/office/drawing/2014/main" id="{84D588EF-9DDF-A04E-A3EF-3D58B0E56F0E}"/>
              </a:ext>
            </a:extLst>
          </p:cNvPr>
          <p:cNvSpPr>
            <a:spLocks noChangeArrowheads="1"/>
          </p:cNvSpPr>
          <p:nvPr/>
        </p:nvSpPr>
        <p:spPr bwMode="auto">
          <a:xfrm>
            <a:off x="6204909" y="3298884"/>
            <a:ext cx="356117"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VT</a:t>
            </a:r>
          </a:p>
        </p:txBody>
      </p:sp>
      <p:sp>
        <p:nvSpPr>
          <p:cNvPr id="108" name="Rectangle 176">
            <a:extLst>
              <a:ext uri="{FF2B5EF4-FFF2-40B4-BE49-F238E27FC236}">
                <a16:creationId xmlns:a16="http://schemas.microsoft.com/office/drawing/2014/main" id="{FF8D3857-FCCE-6940-A926-DAC1EF904CA6}"/>
              </a:ext>
            </a:extLst>
          </p:cNvPr>
          <p:cNvSpPr>
            <a:spLocks noChangeArrowheads="1"/>
          </p:cNvSpPr>
          <p:nvPr/>
        </p:nvSpPr>
        <p:spPr bwMode="auto">
          <a:xfrm>
            <a:off x="6635861" y="3324638"/>
            <a:ext cx="402604"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NH</a:t>
            </a:r>
          </a:p>
        </p:txBody>
      </p:sp>
      <p:sp>
        <p:nvSpPr>
          <p:cNvPr id="109" name="Rectangle 177">
            <a:extLst>
              <a:ext uri="{FF2B5EF4-FFF2-40B4-BE49-F238E27FC236}">
                <a16:creationId xmlns:a16="http://schemas.microsoft.com/office/drawing/2014/main" id="{4F8B1B9E-5416-564B-AB26-85FC2EF09B38}"/>
              </a:ext>
            </a:extLst>
          </p:cNvPr>
          <p:cNvSpPr>
            <a:spLocks noChangeArrowheads="1"/>
          </p:cNvSpPr>
          <p:nvPr/>
        </p:nvSpPr>
        <p:spPr bwMode="auto">
          <a:xfrm>
            <a:off x="6189958" y="5227391"/>
            <a:ext cx="372147"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NJ</a:t>
            </a:r>
          </a:p>
        </p:txBody>
      </p:sp>
      <p:sp>
        <p:nvSpPr>
          <p:cNvPr id="110" name="Rectangle 178">
            <a:extLst>
              <a:ext uri="{FF2B5EF4-FFF2-40B4-BE49-F238E27FC236}">
                <a16:creationId xmlns:a16="http://schemas.microsoft.com/office/drawing/2014/main" id="{241ACFB8-5E63-5548-9EB3-D448367E4368}"/>
              </a:ext>
            </a:extLst>
          </p:cNvPr>
          <p:cNvSpPr>
            <a:spLocks noChangeArrowheads="1"/>
          </p:cNvSpPr>
          <p:nvPr/>
        </p:nvSpPr>
        <p:spPr bwMode="auto">
          <a:xfrm>
            <a:off x="6446044" y="5988229"/>
            <a:ext cx="372147"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DE</a:t>
            </a:r>
          </a:p>
        </p:txBody>
      </p:sp>
      <p:sp>
        <p:nvSpPr>
          <p:cNvPr id="111" name="Rectangle 180">
            <a:extLst>
              <a:ext uri="{FF2B5EF4-FFF2-40B4-BE49-F238E27FC236}">
                <a16:creationId xmlns:a16="http://schemas.microsoft.com/office/drawing/2014/main" id="{852A0FB3-BF99-8640-9B69-2ED070A90B10}"/>
              </a:ext>
            </a:extLst>
          </p:cNvPr>
          <p:cNvSpPr>
            <a:spLocks noChangeArrowheads="1"/>
          </p:cNvSpPr>
          <p:nvPr/>
        </p:nvSpPr>
        <p:spPr bwMode="auto">
          <a:xfrm>
            <a:off x="5396495" y="5844186"/>
            <a:ext cx="429855"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MD</a:t>
            </a:r>
          </a:p>
        </p:txBody>
      </p:sp>
      <p:sp>
        <p:nvSpPr>
          <p:cNvPr id="113" name="Rectangle 183">
            <a:extLst>
              <a:ext uri="{FF2B5EF4-FFF2-40B4-BE49-F238E27FC236}">
                <a16:creationId xmlns:a16="http://schemas.microsoft.com/office/drawing/2014/main" id="{54B323FD-4F13-4847-A79C-89E94CC4CF65}"/>
              </a:ext>
            </a:extLst>
          </p:cNvPr>
          <p:cNvSpPr>
            <a:spLocks noChangeArrowheads="1"/>
          </p:cNvSpPr>
          <p:nvPr/>
        </p:nvSpPr>
        <p:spPr bwMode="auto">
          <a:xfrm>
            <a:off x="6635547" y="3884084"/>
            <a:ext cx="436267"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MA</a:t>
            </a:r>
          </a:p>
        </p:txBody>
      </p:sp>
      <p:sp>
        <p:nvSpPr>
          <p:cNvPr id="114" name="Rectangle 185">
            <a:extLst>
              <a:ext uri="{FF2B5EF4-FFF2-40B4-BE49-F238E27FC236}">
                <a16:creationId xmlns:a16="http://schemas.microsoft.com/office/drawing/2014/main" id="{910EF45B-7CF5-1648-8538-DF69A6CDC2DB}"/>
              </a:ext>
            </a:extLst>
          </p:cNvPr>
          <p:cNvSpPr>
            <a:spLocks noChangeArrowheads="1"/>
          </p:cNvSpPr>
          <p:nvPr/>
        </p:nvSpPr>
        <p:spPr bwMode="auto">
          <a:xfrm>
            <a:off x="6641670" y="4267626"/>
            <a:ext cx="368941"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CT</a:t>
            </a:r>
          </a:p>
        </p:txBody>
      </p:sp>
      <p:sp>
        <p:nvSpPr>
          <p:cNvPr id="115" name="Rectangle 188">
            <a:extLst>
              <a:ext uri="{FF2B5EF4-FFF2-40B4-BE49-F238E27FC236}">
                <a16:creationId xmlns:a16="http://schemas.microsoft.com/office/drawing/2014/main" id="{9724F5E0-2E24-A645-8386-A9A48DA135FB}"/>
              </a:ext>
            </a:extLst>
          </p:cNvPr>
          <p:cNvSpPr>
            <a:spLocks noChangeArrowheads="1"/>
          </p:cNvSpPr>
          <p:nvPr/>
        </p:nvSpPr>
        <p:spPr bwMode="auto">
          <a:xfrm>
            <a:off x="7267802" y="4412513"/>
            <a:ext cx="317645" cy="276965"/>
          </a:xfrm>
          <a:prstGeom prst="rect">
            <a:avLst/>
          </a:prstGeom>
          <a:noFill/>
          <a:ln>
            <a:noFill/>
          </a:ln>
          <a:effectLst/>
          <a:extLst>
            <a:ext uri="{91240B29-F687-4f45-9708-019B960494DF}">
              <a14:hiddenLine xmlns="" xmlns:a14="http://schemas.microsoft.com/office/drawing/2010/main" w="3175" algn="ctr">
                <a:solidFill>
                  <a:srgbClr val="3333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l" defTabSz="4570413"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Century Gothic" charset="0"/>
                <a:ea typeface="Century Gothic" charset="0"/>
                <a:cs typeface="Century Gothic" charset="0"/>
              </a:rPr>
              <a:t>RI</a:t>
            </a:r>
          </a:p>
        </p:txBody>
      </p:sp>
      <p:sp>
        <p:nvSpPr>
          <p:cNvPr id="2" name="Footer Placeholder 1">
            <a:extLst>
              <a:ext uri="{FF2B5EF4-FFF2-40B4-BE49-F238E27FC236}">
                <a16:creationId xmlns:a16="http://schemas.microsoft.com/office/drawing/2014/main" id="{13C4EE4F-9A01-9E42-B026-23C8F09D89BB}"/>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96E65"/>
                </a:solidFill>
                <a:effectLst/>
                <a:uLnTx/>
                <a:uFillTx/>
                <a:latin typeface="Century Gothic" panose="020B0502020202020204" pitchFamily="34" charset="0"/>
                <a:ea typeface="+mn-ea"/>
                <a:cs typeface="+mn-cs"/>
              </a:rPr>
              <a:t>www.ecs.org    |    @EdCommission</a:t>
            </a:r>
            <a:endParaRPr kumimoji="0" lang="en-US" sz="1000" b="0" i="0" u="none" strike="noStrike" kern="1200" cap="none" spc="0" normalizeH="0" baseline="0" noProof="0" dirty="0">
              <a:ln>
                <a:noFill/>
              </a:ln>
              <a:solidFill>
                <a:srgbClr val="796E65"/>
              </a:solidFill>
              <a:effectLst/>
              <a:uLnTx/>
              <a:uFillTx/>
              <a:latin typeface="Century Gothic" panose="020B0502020202020204" pitchFamily="34" charset="0"/>
              <a:ea typeface="+mn-ea"/>
              <a:cs typeface="+mn-cs"/>
            </a:endParaRPr>
          </a:p>
        </p:txBody>
      </p:sp>
      <p:sp>
        <p:nvSpPr>
          <p:cNvPr id="127" name="Freeform 126">
            <a:extLst>
              <a:ext uri="{FF2B5EF4-FFF2-40B4-BE49-F238E27FC236}">
                <a16:creationId xmlns:a16="http://schemas.microsoft.com/office/drawing/2014/main" id="{21735838-4501-6D49-B4F5-7919D126AD01}"/>
              </a:ext>
            </a:extLst>
          </p:cNvPr>
          <p:cNvSpPr/>
          <p:nvPr/>
        </p:nvSpPr>
        <p:spPr>
          <a:xfrm>
            <a:off x="7092308" y="5798088"/>
            <a:ext cx="20874" cy="16699"/>
          </a:xfrm>
          <a:custGeom>
            <a:avLst/>
            <a:gdLst>
              <a:gd name="connsiteX0" fmla="*/ 20626 w 371260"/>
              <a:gd name="connsiteY0" fmla="*/ 8246 h 297004"/>
              <a:gd name="connsiteX1" fmla="*/ 0 w 371260"/>
              <a:gd name="connsiteY1" fmla="*/ 138874 h 297004"/>
              <a:gd name="connsiteX2" fmla="*/ 55002 w 371260"/>
              <a:gd name="connsiteY2" fmla="*/ 159500 h 297004"/>
              <a:gd name="connsiteX3" fmla="*/ 68752 w 371260"/>
              <a:gd name="connsiteY3" fmla="*/ 180126 h 297004"/>
              <a:gd name="connsiteX4" fmla="*/ 82503 w 371260"/>
              <a:gd name="connsiteY4" fmla="*/ 193876 h 297004"/>
              <a:gd name="connsiteX5" fmla="*/ 116879 w 371260"/>
              <a:gd name="connsiteY5" fmla="*/ 235127 h 297004"/>
              <a:gd name="connsiteX6" fmla="*/ 137504 w 371260"/>
              <a:gd name="connsiteY6" fmla="*/ 242002 h 297004"/>
              <a:gd name="connsiteX7" fmla="*/ 185630 w 371260"/>
              <a:gd name="connsiteY7" fmla="*/ 283253 h 297004"/>
              <a:gd name="connsiteX8" fmla="*/ 226882 w 371260"/>
              <a:gd name="connsiteY8" fmla="*/ 297004 h 297004"/>
              <a:gd name="connsiteX9" fmla="*/ 247507 w 371260"/>
              <a:gd name="connsiteY9" fmla="*/ 290129 h 297004"/>
              <a:gd name="connsiteX10" fmla="*/ 268133 w 371260"/>
              <a:gd name="connsiteY10" fmla="*/ 255753 h 297004"/>
              <a:gd name="connsiteX11" fmla="*/ 281883 w 371260"/>
              <a:gd name="connsiteY11" fmla="*/ 235127 h 297004"/>
              <a:gd name="connsiteX12" fmla="*/ 295633 w 371260"/>
              <a:gd name="connsiteY12" fmla="*/ 180126 h 297004"/>
              <a:gd name="connsiteX13" fmla="*/ 309384 w 371260"/>
              <a:gd name="connsiteY13" fmla="*/ 138874 h 297004"/>
              <a:gd name="connsiteX14" fmla="*/ 350635 w 371260"/>
              <a:gd name="connsiteY14" fmla="*/ 118249 h 297004"/>
              <a:gd name="connsiteX15" fmla="*/ 371260 w 371260"/>
              <a:gd name="connsiteY15" fmla="*/ 76998 h 297004"/>
              <a:gd name="connsiteX16" fmla="*/ 364385 w 371260"/>
              <a:gd name="connsiteY16" fmla="*/ 49497 h 297004"/>
              <a:gd name="connsiteX17" fmla="*/ 343760 w 371260"/>
              <a:gd name="connsiteY17" fmla="*/ 28871 h 297004"/>
              <a:gd name="connsiteX18" fmla="*/ 302509 w 371260"/>
              <a:gd name="connsiteY18" fmla="*/ 15121 h 297004"/>
              <a:gd name="connsiteX19" fmla="*/ 247507 w 371260"/>
              <a:gd name="connsiteY19" fmla="*/ 21996 h 297004"/>
              <a:gd name="connsiteX20" fmla="*/ 199381 w 371260"/>
              <a:gd name="connsiteY20" fmla="*/ 15121 h 297004"/>
              <a:gd name="connsiteX21" fmla="*/ 110003 w 371260"/>
              <a:gd name="connsiteY21" fmla="*/ 8246 h 297004"/>
              <a:gd name="connsiteX22" fmla="*/ 20626 w 371260"/>
              <a:gd name="connsiteY22" fmla="*/ 8246 h 29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1260" h="297004">
                <a:moveTo>
                  <a:pt x="20626" y="8246"/>
                </a:moveTo>
                <a:cubicBezTo>
                  <a:pt x="2292" y="30017"/>
                  <a:pt x="6875" y="95331"/>
                  <a:pt x="0" y="138874"/>
                </a:cubicBezTo>
                <a:cubicBezTo>
                  <a:pt x="18334" y="145749"/>
                  <a:pt x="38212" y="149426"/>
                  <a:pt x="55002" y="159500"/>
                </a:cubicBezTo>
                <a:cubicBezTo>
                  <a:pt x="62087" y="163751"/>
                  <a:pt x="63590" y="173674"/>
                  <a:pt x="68752" y="180126"/>
                </a:cubicBezTo>
                <a:cubicBezTo>
                  <a:pt x="72801" y="185188"/>
                  <a:pt x="78454" y="188814"/>
                  <a:pt x="82503" y="193876"/>
                </a:cubicBezTo>
                <a:cubicBezTo>
                  <a:pt x="97000" y="211998"/>
                  <a:pt x="95877" y="221126"/>
                  <a:pt x="116879" y="235127"/>
                </a:cubicBezTo>
                <a:cubicBezTo>
                  <a:pt x="122909" y="239147"/>
                  <a:pt x="130629" y="239710"/>
                  <a:pt x="137504" y="242002"/>
                </a:cubicBezTo>
                <a:cubicBezTo>
                  <a:pt x="151134" y="255632"/>
                  <a:pt x="166783" y="274876"/>
                  <a:pt x="185630" y="283253"/>
                </a:cubicBezTo>
                <a:cubicBezTo>
                  <a:pt x="198875" y="289140"/>
                  <a:pt x="226882" y="297004"/>
                  <a:pt x="226882" y="297004"/>
                </a:cubicBezTo>
                <a:cubicBezTo>
                  <a:pt x="233757" y="294712"/>
                  <a:pt x="241293" y="293858"/>
                  <a:pt x="247507" y="290129"/>
                </a:cubicBezTo>
                <a:cubicBezTo>
                  <a:pt x="266689" y="278619"/>
                  <a:pt x="258863" y="274292"/>
                  <a:pt x="268133" y="255753"/>
                </a:cubicBezTo>
                <a:cubicBezTo>
                  <a:pt x="271828" y="248362"/>
                  <a:pt x="277300" y="242002"/>
                  <a:pt x="281883" y="235127"/>
                </a:cubicBezTo>
                <a:cubicBezTo>
                  <a:pt x="286466" y="216793"/>
                  <a:pt x="289657" y="198054"/>
                  <a:pt x="295633" y="180126"/>
                </a:cubicBezTo>
                <a:cubicBezTo>
                  <a:pt x="300217" y="166375"/>
                  <a:pt x="295633" y="143458"/>
                  <a:pt x="309384" y="138874"/>
                </a:cubicBezTo>
                <a:cubicBezTo>
                  <a:pt x="337848" y="129386"/>
                  <a:pt x="323979" y="136019"/>
                  <a:pt x="350635" y="118249"/>
                </a:cubicBezTo>
                <a:cubicBezTo>
                  <a:pt x="357586" y="107821"/>
                  <a:pt x="371260" y="91229"/>
                  <a:pt x="371260" y="76998"/>
                </a:cubicBezTo>
                <a:cubicBezTo>
                  <a:pt x="371260" y="67549"/>
                  <a:pt x="369073" y="57701"/>
                  <a:pt x="364385" y="49497"/>
                </a:cubicBezTo>
                <a:cubicBezTo>
                  <a:pt x="359561" y="41055"/>
                  <a:pt x="352259" y="33593"/>
                  <a:pt x="343760" y="28871"/>
                </a:cubicBezTo>
                <a:cubicBezTo>
                  <a:pt x="331090" y="21832"/>
                  <a:pt x="302509" y="15121"/>
                  <a:pt x="302509" y="15121"/>
                </a:cubicBezTo>
                <a:cubicBezTo>
                  <a:pt x="284175" y="17413"/>
                  <a:pt x="265984" y="21996"/>
                  <a:pt x="247507" y="21996"/>
                </a:cubicBezTo>
                <a:cubicBezTo>
                  <a:pt x="231302" y="21996"/>
                  <a:pt x="215505" y="16733"/>
                  <a:pt x="199381" y="15121"/>
                </a:cubicBezTo>
                <a:cubicBezTo>
                  <a:pt x="169649" y="12148"/>
                  <a:pt x="139796" y="10538"/>
                  <a:pt x="110003" y="8246"/>
                </a:cubicBezTo>
                <a:cubicBezTo>
                  <a:pt x="29811" y="15536"/>
                  <a:pt x="38960" y="-13525"/>
                  <a:pt x="20626" y="8246"/>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Freeform 127">
            <a:extLst>
              <a:ext uri="{FF2B5EF4-FFF2-40B4-BE49-F238E27FC236}">
                <a16:creationId xmlns:a16="http://schemas.microsoft.com/office/drawing/2014/main" id="{7DCF1A8E-3959-4B4F-97F4-936E32B8C5F4}"/>
              </a:ext>
            </a:extLst>
          </p:cNvPr>
          <p:cNvSpPr/>
          <p:nvPr/>
        </p:nvSpPr>
        <p:spPr>
          <a:xfrm>
            <a:off x="7671649" y="5785022"/>
            <a:ext cx="72812" cy="19752"/>
          </a:xfrm>
          <a:custGeom>
            <a:avLst/>
            <a:gdLst>
              <a:gd name="connsiteX0" fmla="*/ 111791 w 1295035"/>
              <a:gd name="connsiteY0" fmla="*/ 213131 h 351306"/>
              <a:gd name="connsiteX1" fmla="*/ 111791 w 1295035"/>
              <a:gd name="connsiteY1" fmla="*/ 213131 h 351306"/>
              <a:gd name="connsiteX2" fmla="*/ 43039 w 1295035"/>
              <a:gd name="connsiteY2" fmla="*/ 220006 h 351306"/>
              <a:gd name="connsiteX3" fmla="*/ 1788 w 1295035"/>
              <a:gd name="connsiteY3" fmla="*/ 226882 h 351306"/>
              <a:gd name="connsiteX4" fmla="*/ 8663 w 1295035"/>
              <a:gd name="connsiteY4" fmla="*/ 247507 h 351306"/>
              <a:gd name="connsiteX5" fmla="*/ 22414 w 1295035"/>
              <a:gd name="connsiteY5" fmla="*/ 268133 h 351306"/>
              <a:gd name="connsiteX6" fmla="*/ 43039 w 1295035"/>
              <a:gd name="connsiteY6" fmla="*/ 275008 h 351306"/>
              <a:gd name="connsiteX7" fmla="*/ 63665 w 1295035"/>
              <a:gd name="connsiteY7" fmla="*/ 288758 h 351306"/>
              <a:gd name="connsiteX8" fmla="*/ 104916 w 1295035"/>
              <a:gd name="connsiteY8" fmla="*/ 302509 h 351306"/>
              <a:gd name="connsiteX9" fmla="*/ 125541 w 1295035"/>
              <a:gd name="connsiteY9" fmla="*/ 316259 h 351306"/>
              <a:gd name="connsiteX10" fmla="*/ 194293 w 1295035"/>
              <a:gd name="connsiteY10" fmla="*/ 336885 h 351306"/>
              <a:gd name="connsiteX11" fmla="*/ 269920 w 1295035"/>
              <a:gd name="connsiteY11" fmla="*/ 330009 h 351306"/>
              <a:gd name="connsiteX12" fmla="*/ 311172 w 1295035"/>
              <a:gd name="connsiteY12" fmla="*/ 330009 h 351306"/>
              <a:gd name="connsiteX13" fmla="*/ 331797 w 1295035"/>
              <a:gd name="connsiteY13" fmla="*/ 343760 h 351306"/>
              <a:gd name="connsiteX14" fmla="*/ 414299 w 1295035"/>
              <a:gd name="connsiteY14" fmla="*/ 343760 h 351306"/>
              <a:gd name="connsiteX15" fmla="*/ 428050 w 1295035"/>
              <a:gd name="connsiteY15" fmla="*/ 330009 h 351306"/>
              <a:gd name="connsiteX16" fmla="*/ 448675 w 1295035"/>
              <a:gd name="connsiteY16" fmla="*/ 323134 h 351306"/>
              <a:gd name="connsiteX17" fmla="*/ 517427 w 1295035"/>
              <a:gd name="connsiteY17" fmla="*/ 309384 h 351306"/>
              <a:gd name="connsiteX18" fmla="*/ 544928 w 1295035"/>
              <a:gd name="connsiteY18" fmla="*/ 302509 h 351306"/>
              <a:gd name="connsiteX19" fmla="*/ 606805 w 1295035"/>
              <a:gd name="connsiteY19" fmla="*/ 281883 h 351306"/>
              <a:gd name="connsiteX20" fmla="*/ 648056 w 1295035"/>
              <a:gd name="connsiteY20" fmla="*/ 268133 h 351306"/>
              <a:gd name="connsiteX21" fmla="*/ 730558 w 1295035"/>
              <a:gd name="connsiteY21" fmla="*/ 254382 h 351306"/>
              <a:gd name="connsiteX22" fmla="*/ 771809 w 1295035"/>
              <a:gd name="connsiteY22" fmla="*/ 247507 h 351306"/>
              <a:gd name="connsiteX23" fmla="*/ 813060 w 1295035"/>
              <a:gd name="connsiteY23" fmla="*/ 233757 h 351306"/>
              <a:gd name="connsiteX24" fmla="*/ 874937 w 1295035"/>
              <a:gd name="connsiteY24" fmla="*/ 213131 h 351306"/>
              <a:gd name="connsiteX25" fmla="*/ 916188 w 1295035"/>
              <a:gd name="connsiteY25" fmla="*/ 199381 h 351306"/>
              <a:gd name="connsiteX26" fmla="*/ 936814 w 1295035"/>
              <a:gd name="connsiteY26" fmla="*/ 192506 h 351306"/>
              <a:gd name="connsiteX27" fmla="*/ 978065 w 1295035"/>
              <a:gd name="connsiteY27" fmla="*/ 206256 h 351306"/>
              <a:gd name="connsiteX28" fmla="*/ 991815 w 1295035"/>
              <a:gd name="connsiteY28" fmla="*/ 226882 h 351306"/>
              <a:gd name="connsiteX29" fmla="*/ 1033066 w 1295035"/>
              <a:gd name="connsiteY29" fmla="*/ 240632 h 351306"/>
              <a:gd name="connsiteX30" fmla="*/ 1060567 w 1295035"/>
              <a:gd name="connsiteY30" fmla="*/ 192506 h 351306"/>
              <a:gd name="connsiteX31" fmla="*/ 1108693 w 1295035"/>
              <a:gd name="connsiteY31" fmla="*/ 158130 h 351306"/>
              <a:gd name="connsiteX32" fmla="*/ 1129319 w 1295035"/>
              <a:gd name="connsiteY32" fmla="*/ 144379 h 351306"/>
              <a:gd name="connsiteX33" fmla="*/ 1156820 w 1295035"/>
              <a:gd name="connsiteY33" fmla="*/ 137504 h 351306"/>
              <a:gd name="connsiteX34" fmla="*/ 1266823 w 1295035"/>
              <a:gd name="connsiteY34" fmla="*/ 123754 h 351306"/>
              <a:gd name="connsiteX35" fmla="*/ 1294323 w 1295035"/>
              <a:gd name="connsiteY35" fmla="*/ 116879 h 351306"/>
              <a:gd name="connsiteX36" fmla="*/ 1280573 w 1295035"/>
              <a:gd name="connsiteY36" fmla="*/ 96253 h 351306"/>
              <a:gd name="connsiteX37" fmla="*/ 1259947 w 1295035"/>
              <a:gd name="connsiteY37" fmla="*/ 82503 h 351306"/>
              <a:gd name="connsiteX38" fmla="*/ 1191196 w 1295035"/>
              <a:gd name="connsiteY38" fmla="*/ 61877 h 351306"/>
              <a:gd name="connsiteX39" fmla="*/ 943689 w 1295035"/>
              <a:gd name="connsiteY39" fmla="*/ 61877 h 351306"/>
              <a:gd name="connsiteX40" fmla="*/ 902438 w 1295035"/>
              <a:gd name="connsiteY40" fmla="*/ 48127 h 351306"/>
              <a:gd name="connsiteX41" fmla="*/ 861187 w 1295035"/>
              <a:gd name="connsiteY41" fmla="*/ 27501 h 351306"/>
              <a:gd name="connsiteX42" fmla="*/ 819935 w 1295035"/>
              <a:gd name="connsiteY42" fmla="*/ 13751 h 351306"/>
              <a:gd name="connsiteX43" fmla="*/ 799310 w 1295035"/>
              <a:gd name="connsiteY43" fmla="*/ 6876 h 351306"/>
              <a:gd name="connsiteX44" fmla="*/ 778684 w 1295035"/>
              <a:gd name="connsiteY44" fmla="*/ 0 h 351306"/>
              <a:gd name="connsiteX45" fmla="*/ 723683 w 1295035"/>
              <a:gd name="connsiteY45" fmla="*/ 6876 h 351306"/>
              <a:gd name="connsiteX46" fmla="*/ 613680 w 1295035"/>
              <a:gd name="connsiteY46" fmla="*/ 20626 h 351306"/>
              <a:gd name="connsiteX47" fmla="*/ 551803 w 1295035"/>
              <a:gd name="connsiteY47" fmla="*/ 34376 h 351306"/>
              <a:gd name="connsiteX48" fmla="*/ 510552 w 1295035"/>
              <a:gd name="connsiteY48" fmla="*/ 41251 h 351306"/>
              <a:gd name="connsiteX49" fmla="*/ 489926 w 1295035"/>
              <a:gd name="connsiteY49" fmla="*/ 48127 h 351306"/>
              <a:gd name="connsiteX50" fmla="*/ 441800 w 1295035"/>
              <a:gd name="connsiteY50" fmla="*/ 61877 h 351306"/>
              <a:gd name="connsiteX51" fmla="*/ 428050 w 1295035"/>
              <a:gd name="connsiteY51" fmla="*/ 82503 h 351306"/>
              <a:gd name="connsiteX52" fmla="*/ 407424 w 1295035"/>
              <a:gd name="connsiteY52" fmla="*/ 89378 h 351306"/>
              <a:gd name="connsiteX53" fmla="*/ 386799 w 1295035"/>
              <a:gd name="connsiteY53" fmla="*/ 103128 h 351306"/>
              <a:gd name="connsiteX54" fmla="*/ 373048 w 1295035"/>
              <a:gd name="connsiteY54" fmla="*/ 116879 h 351306"/>
              <a:gd name="connsiteX55" fmla="*/ 352423 w 1295035"/>
              <a:gd name="connsiteY55" fmla="*/ 130629 h 351306"/>
              <a:gd name="connsiteX56" fmla="*/ 318047 w 1295035"/>
              <a:gd name="connsiteY56" fmla="*/ 158130 h 351306"/>
              <a:gd name="connsiteX57" fmla="*/ 276796 w 1295035"/>
              <a:gd name="connsiteY57" fmla="*/ 171880 h 351306"/>
              <a:gd name="connsiteX58" fmla="*/ 256170 w 1295035"/>
              <a:gd name="connsiteY58" fmla="*/ 178755 h 351306"/>
              <a:gd name="connsiteX59" fmla="*/ 187418 w 1295035"/>
              <a:gd name="connsiteY59" fmla="*/ 192506 h 351306"/>
              <a:gd name="connsiteX60" fmla="*/ 111791 w 1295035"/>
              <a:gd name="connsiteY60" fmla="*/ 213131 h 35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295035" h="351306">
                <a:moveTo>
                  <a:pt x="111791" y="213131"/>
                </a:moveTo>
                <a:lnTo>
                  <a:pt x="111791" y="213131"/>
                </a:lnTo>
                <a:cubicBezTo>
                  <a:pt x="88874" y="215423"/>
                  <a:pt x="65893" y="217149"/>
                  <a:pt x="43039" y="220006"/>
                </a:cubicBezTo>
                <a:cubicBezTo>
                  <a:pt x="29207" y="221735"/>
                  <a:pt x="12673" y="218174"/>
                  <a:pt x="1788" y="226882"/>
                </a:cubicBezTo>
                <a:cubicBezTo>
                  <a:pt x="-3871" y="231409"/>
                  <a:pt x="5422" y="241025"/>
                  <a:pt x="8663" y="247507"/>
                </a:cubicBezTo>
                <a:cubicBezTo>
                  <a:pt x="12358" y="254898"/>
                  <a:pt x="15962" y="262971"/>
                  <a:pt x="22414" y="268133"/>
                </a:cubicBezTo>
                <a:cubicBezTo>
                  <a:pt x="28073" y="272660"/>
                  <a:pt x="36557" y="271767"/>
                  <a:pt x="43039" y="275008"/>
                </a:cubicBezTo>
                <a:cubicBezTo>
                  <a:pt x="50430" y="278703"/>
                  <a:pt x="56114" y="285402"/>
                  <a:pt x="63665" y="288758"/>
                </a:cubicBezTo>
                <a:cubicBezTo>
                  <a:pt x="76910" y="294645"/>
                  <a:pt x="92856" y="294469"/>
                  <a:pt x="104916" y="302509"/>
                </a:cubicBezTo>
                <a:cubicBezTo>
                  <a:pt x="111791" y="307092"/>
                  <a:pt x="117990" y="312903"/>
                  <a:pt x="125541" y="316259"/>
                </a:cubicBezTo>
                <a:cubicBezTo>
                  <a:pt x="147054" y="325820"/>
                  <a:pt x="171443" y="331172"/>
                  <a:pt x="194293" y="336885"/>
                </a:cubicBezTo>
                <a:cubicBezTo>
                  <a:pt x="219502" y="334593"/>
                  <a:pt x="244861" y="333589"/>
                  <a:pt x="269920" y="330009"/>
                </a:cubicBezTo>
                <a:cubicBezTo>
                  <a:pt x="308421" y="324509"/>
                  <a:pt x="272671" y="317176"/>
                  <a:pt x="311172" y="330009"/>
                </a:cubicBezTo>
                <a:cubicBezTo>
                  <a:pt x="318047" y="334593"/>
                  <a:pt x="324406" y="340065"/>
                  <a:pt x="331797" y="343760"/>
                </a:cubicBezTo>
                <a:cubicBezTo>
                  <a:pt x="361114" y="358419"/>
                  <a:pt x="376708" y="347937"/>
                  <a:pt x="414299" y="343760"/>
                </a:cubicBezTo>
                <a:cubicBezTo>
                  <a:pt x="418883" y="339176"/>
                  <a:pt x="422492" y="333344"/>
                  <a:pt x="428050" y="330009"/>
                </a:cubicBezTo>
                <a:cubicBezTo>
                  <a:pt x="434264" y="326280"/>
                  <a:pt x="441614" y="324763"/>
                  <a:pt x="448675" y="323134"/>
                </a:cubicBezTo>
                <a:cubicBezTo>
                  <a:pt x="471448" y="317879"/>
                  <a:pt x="494754" y="315052"/>
                  <a:pt x="517427" y="309384"/>
                </a:cubicBezTo>
                <a:cubicBezTo>
                  <a:pt x="526594" y="307092"/>
                  <a:pt x="535877" y="305224"/>
                  <a:pt x="544928" y="302509"/>
                </a:cubicBezTo>
                <a:cubicBezTo>
                  <a:pt x="565752" y="296262"/>
                  <a:pt x="586179" y="288758"/>
                  <a:pt x="606805" y="281883"/>
                </a:cubicBezTo>
                <a:lnTo>
                  <a:pt x="648056" y="268133"/>
                </a:lnTo>
                <a:cubicBezTo>
                  <a:pt x="771662" y="252680"/>
                  <a:pt x="654842" y="269525"/>
                  <a:pt x="730558" y="254382"/>
                </a:cubicBezTo>
                <a:cubicBezTo>
                  <a:pt x="744227" y="251648"/>
                  <a:pt x="758285" y="250888"/>
                  <a:pt x="771809" y="247507"/>
                </a:cubicBezTo>
                <a:cubicBezTo>
                  <a:pt x="785870" y="243992"/>
                  <a:pt x="799310" y="238340"/>
                  <a:pt x="813060" y="233757"/>
                </a:cubicBezTo>
                <a:lnTo>
                  <a:pt x="874937" y="213131"/>
                </a:lnTo>
                <a:lnTo>
                  <a:pt x="916188" y="199381"/>
                </a:lnTo>
                <a:lnTo>
                  <a:pt x="936814" y="192506"/>
                </a:lnTo>
                <a:cubicBezTo>
                  <a:pt x="950564" y="197089"/>
                  <a:pt x="970025" y="194196"/>
                  <a:pt x="978065" y="206256"/>
                </a:cubicBezTo>
                <a:cubicBezTo>
                  <a:pt x="982648" y="213131"/>
                  <a:pt x="984808" y="222503"/>
                  <a:pt x="991815" y="226882"/>
                </a:cubicBezTo>
                <a:cubicBezTo>
                  <a:pt x="1004106" y="234564"/>
                  <a:pt x="1033066" y="240632"/>
                  <a:pt x="1033066" y="240632"/>
                </a:cubicBezTo>
                <a:cubicBezTo>
                  <a:pt x="1080377" y="209093"/>
                  <a:pt x="1028084" y="250975"/>
                  <a:pt x="1060567" y="192506"/>
                </a:cubicBezTo>
                <a:cubicBezTo>
                  <a:pt x="1075397" y="165813"/>
                  <a:pt x="1085717" y="165789"/>
                  <a:pt x="1108693" y="158130"/>
                </a:cubicBezTo>
                <a:cubicBezTo>
                  <a:pt x="1115568" y="153546"/>
                  <a:pt x="1121724" y="147634"/>
                  <a:pt x="1129319" y="144379"/>
                </a:cubicBezTo>
                <a:cubicBezTo>
                  <a:pt x="1138004" y="140657"/>
                  <a:pt x="1147734" y="140100"/>
                  <a:pt x="1156820" y="137504"/>
                </a:cubicBezTo>
                <a:cubicBezTo>
                  <a:pt x="1216963" y="120321"/>
                  <a:pt x="1124160" y="134728"/>
                  <a:pt x="1266823" y="123754"/>
                </a:cubicBezTo>
                <a:cubicBezTo>
                  <a:pt x="1275990" y="121462"/>
                  <a:pt x="1290097" y="125330"/>
                  <a:pt x="1294323" y="116879"/>
                </a:cubicBezTo>
                <a:cubicBezTo>
                  <a:pt x="1298018" y="109488"/>
                  <a:pt x="1286416" y="102096"/>
                  <a:pt x="1280573" y="96253"/>
                </a:cubicBezTo>
                <a:cubicBezTo>
                  <a:pt x="1274730" y="90410"/>
                  <a:pt x="1267498" y="85859"/>
                  <a:pt x="1259947" y="82503"/>
                </a:cubicBezTo>
                <a:cubicBezTo>
                  <a:pt x="1238422" y="72936"/>
                  <a:pt x="1214054" y="67592"/>
                  <a:pt x="1191196" y="61877"/>
                </a:cubicBezTo>
                <a:cubicBezTo>
                  <a:pt x="1093539" y="81408"/>
                  <a:pt x="1129450" y="76938"/>
                  <a:pt x="943689" y="61877"/>
                </a:cubicBezTo>
                <a:cubicBezTo>
                  <a:pt x="929242" y="60706"/>
                  <a:pt x="916188" y="52710"/>
                  <a:pt x="902438" y="48127"/>
                </a:cubicBezTo>
                <a:cubicBezTo>
                  <a:pt x="827210" y="23051"/>
                  <a:pt x="941157" y="63042"/>
                  <a:pt x="861187" y="27501"/>
                </a:cubicBezTo>
                <a:cubicBezTo>
                  <a:pt x="847942" y="21614"/>
                  <a:pt x="833686" y="18334"/>
                  <a:pt x="819935" y="13751"/>
                </a:cubicBezTo>
                <a:lnTo>
                  <a:pt x="799310" y="6876"/>
                </a:lnTo>
                <a:lnTo>
                  <a:pt x="778684" y="0"/>
                </a:lnTo>
                <a:lnTo>
                  <a:pt x="723683" y="6876"/>
                </a:lnTo>
                <a:cubicBezTo>
                  <a:pt x="678007" y="12250"/>
                  <a:pt x="657123" y="13386"/>
                  <a:pt x="613680" y="20626"/>
                </a:cubicBezTo>
                <a:cubicBezTo>
                  <a:pt x="541636" y="32633"/>
                  <a:pt x="613607" y="22015"/>
                  <a:pt x="551803" y="34376"/>
                </a:cubicBezTo>
                <a:cubicBezTo>
                  <a:pt x="538134" y="37110"/>
                  <a:pt x="524302" y="38959"/>
                  <a:pt x="510552" y="41251"/>
                </a:cubicBezTo>
                <a:cubicBezTo>
                  <a:pt x="503677" y="43543"/>
                  <a:pt x="496894" y="46136"/>
                  <a:pt x="489926" y="48127"/>
                </a:cubicBezTo>
                <a:cubicBezTo>
                  <a:pt x="429469" y="65401"/>
                  <a:pt x="491275" y="45386"/>
                  <a:pt x="441800" y="61877"/>
                </a:cubicBezTo>
                <a:cubicBezTo>
                  <a:pt x="437217" y="68752"/>
                  <a:pt x="434502" y="77341"/>
                  <a:pt x="428050" y="82503"/>
                </a:cubicBezTo>
                <a:cubicBezTo>
                  <a:pt x="422391" y="87030"/>
                  <a:pt x="413906" y="86137"/>
                  <a:pt x="407424" y="89378"/>
                </a:cubicBezTo>
                <a:cubicBezTo>
                  <a:pt x="400034" y="93073"/>
                  <a:pt x="393251" y="97966"/>
                  <a:pt x="386799" y="103128"/>
                </a:cubicBezTo>
                <a:cubicBezTo>
                  <a:pt x="381737" y="107177"/>
                  <a:pt x="378110" y="112830"/>
                  <a:pt x="373048" y="116879"/>
                </a:cubicBezTo>
                <a:cubicBezTo>
                  <a:pt x="366596" y="122041"/>
                  <a:pt x="358875" y="125467"/>
                  <a:pt x="352423" y="130629"/>
                </a:cubicBezTo>
                <a:cubicBezTo>
                  <a:pt x="334569" y="144912"/>
                  <a:pt x="341847" y="147552"/>
                  <a:pt x="318047" y="158130"/>
                </a:cubicBezTo>
                <a:cubicBezTo>
                  <a:pt x="304802" y="164017"/>
                  <a:pt x="290546" y="167297"/>
                  <a:pt x="276796" y="171880"/>
                </a:cubicBezTo>
                <a:cubicBezTo>
                  <a:pt x="269921" y="174172"/>
                  <a:pt x="263276" y="177334"/>
                  <a:pt x="256170" y="178755"/>
                </a:cubicBezTo>
                <a:cubicBezTo>
                  <a:pt x="233253" y="183339"/>
                  <a:pt x="209590" y="185115"/>
                  <a:pt x="187418" y="192506"/>
                </a:cubicBezTo>
                <a:cubicBezTo>
                  <a:pt x="162445" y="200830"/>
                  <a:pt x="124395" y="209694"/>
                  <a:pt x="111791" y="213131"/>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9" name="Freeform 128">
            <a:extLst>
              <a:ext uri="{FF2B5EF4-FFF2-40B4-BE49-F238E27FC236}">
                <a16:creationId xmlns:a16="http://schemas.microsoft.com/office/drawing/2014/main" id="{FE5F4DCB-588F-F341-98FF-7886F515B742}"/>
              </a:ext>
            </a:extLst>
          </p:cNvPr>
          <p:cNvSpPr/>
          <p:nvPr/>
        </p:nvSpPr>
        <p:spPr>
          <a:xfrm>
            <a:off x="7732438" y="5739796"/>
            <a:ext cx="18941" cy="13916"/>
          </a:xfrm>
          <a:custGeom>
            <a:avLst/>
            <a:gdLst>
              <a:gd name="connsiteX0" fmla="*/ 0 w 336884"/>
              <a:gd name="connsiteY0" fmla="*/ 0 h 247507"/>
              <a:gd name="connsiteX1" fmla="*/ 0 w 336884"/>
              <a:gd name="connsiteY1" fmla="*/ 0 h 247507"/>
              <a:gd name="connsiteX2" fmla="*/ 185630 w 336884"/>
              <a:gd name="connsiteY2" fmla="*/ 165005 h 247507"/>
              <a:gd name="connsiteX3" fmla="*/ 192505 w 336884"/>
              <a:gd name="connsiteY3" fmla="*/ 185630 h 247507"/>
              <a:gd name="connsiteX4" fmla="*/ 206255 w 336884"/>
              <a:gd name="connsiteY4" fmla="*/ 199381 h 247507"/>
              <a:gd name="connsiteX5" fmla="*/ 240631 w 336884"/>
              <a:gd name="connsiteY5" fmla="*/ 247507 h 247507"/>
              <a:gd name="connsiteX6" fmla="*/ 226881 w 336884"/>
              <a:gd name="connsiteY6" fmla="*/ 165005 h 247507"/>
              <a:gd name="connsiteX7" fmla="*/ 213130 w 336884"/>
              <a:gd name="connsiteY7" fmla="*/ 151254 h 247507"/>
              <a:gd name="connsiteX8" fmla="*/ 220006 w 336884"/>
              <a:gd name="connsiteY8" fmla="*/ 130629 h 247507"/>
              <a:gd name="connsiteX9" fmla="*/ 261257 w 336884"/>
              <a:gd name="connsiteY9" fmla="*/ 151254 h 247507"/>
              <a:gd name="connsiteX10" fmla="*/ 275007 w 336884"/>
              <a:gd name="connsiteY10" fmla="*/ 171880 h 247507"/>
              <a:gd name="connsiteX11" fmla="*/ 295633 w 336884"/>
              <a:gd name="connsiteY11" fmla="*/ 178755 h 247507"/>
              <a:gd name="connsiteX12" fmla="*/ 330009 w 336884"/>
              <a:gd name="connsiteY12" fmla="*/ 158130 h 247507"/>
              <a:gd name="connsiteX13" fmla="*/ 336884 w 336884"/>
              <a:gd name="connsiteY13" fmla="*/ 137504 h 247507"/>
              <a:gd name="connsiteX14" fmla="*/ 309383 w 336884"/>
              <a:gd name="connsiteY14" fmla="*/ 96253 h 247507"/>
              <a:gd name="connsiteX15" fmla="*/ 288758 w 336884"/>
              <a:gd name="connsiteY15" fmla="*/ 89378 h 247507"/>
              <a:gd name="connsiteX16" fmla="*/ 275007 w 336884"/>
              <a:gd name="connsiteY16" fmla="*/ 75627 h 247507"/>
              <a:gd name="connsiteX17" fmla="*/ 206255 w 336884"/>
              <a:gd name="connsiteY17" fmla="*/ 55002 h 247507"/>
              <a:gd name="connsiteX18" fmla="*/ 130628 w 336884"/>
              <a:gd name="connsiteY18" fmla="*/ 34376 h 247507"/>
              <a:gd name="connsiteX19" fmla="*/ 55001 w 336884"/>
              <a:gd name="connsiteY19" fmla="*/ 27501 h 247507"/>
              <a:gd name="connsiteX20" fmla="*/ 0 w 336884"/>
              <a:gd name="connsiteY20" fmla="*/ 0 h 24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884" h="247507">
                <a:moveTo>
                  <a:pt x="0" y="0"/>
                </a:moveTo>
                <a:lnTo>
                  <a:pt x="0" y="0"/>
                </a:lnTo>
                <a:cubicBezTo>
                  <a:pt x="61877" y="55002"/>
                  <a:pt x="126035" y="107539"/>
                  <a:pt x="185630" y="165005"/>
                </a:cubicBezTo>
                <a:cubicBezTo>
                  <a:pt x="190847" y="170035"/>
                  <a:pt x="188777" y="179416"/>
                  <a:pt x="192505" y="185630"/>
                </a:cubicBezTo>
                <a:cubicBezTo>
                  <a:pt x="195840" y="191188"/>
                  <a:pt x="202105" y="194401"/>
                  <a:pt x="206255" y="199381"/>
                </a:cubicBezTo>
                <a:cubicBezTo>
                  <a:pt x="220471" y="216440"/>
                  <a:pt x="228722" y="229644"/>
                  <a:pt x="240631" y="247507"/>
                </a:cubicBezTo>
                <a:cubicBezTo>
                  <a:pt x="239952" y="241396"/>
                  <a:pt x="237875" y="183329"/>
                  <a:pt x="226881" y="165005"/>
                </a:cubicBezTo>
                <a:cubicBezTo>
                  <a:pt x="223546" y="159447"/>
                  <a:pt x="217714" y="155838"/>
                  <a:pt x="213130" y="151254"/>
                </a:cubicBezTo>
                <a:cubicBezTo>
                  <a:pt x="215422" y="144379"/>
                  <a:pt x="213277" y="133320"/>
                  <a:pt x="220006" y="130629"/>
                </a:cubicBezTo>
                <a:cubicBezTo>
                  <a:pt x="235970" y="124244"/>
                  <a:pt x="253052" y="140998"/>
                  <a:pt x="261257" y="151254"/>
                </a:cubicBezTo>
                <a:cubicBezTo>
                  <a:pt x="266419" y="157706"/>
                  <a:pt x="268555" y="166718"/>
                  <a:pt x="275007" y="171880"/>
                </a:cubicBezTo>
                <a:cubicBezTo>
                  <a:pt x="280666" y="176407"/>
                  <a:pt x="288758" y="176463"/>
                  <a:pt x="295633" y="178755"/>
                </a:cubicBezTo>
                <a:cubicBezTo>
                  <a:pt x="311855" y="173348"/>
                  <a:pt x="320572" y="173858"/>
                  <a:pt x="330009" y="158130"/>
                </a:cubicBezTo>
                <a:cubicBezTo>
                  <a:pt x="333738" y="151916"/>
                  <a:pt x="334592" y="144379"/>
                  <a:pt x="336884" y="137504"/>
                </a:cubicBezTo>
                <a:cubicBezTo>
                  <a:pt x="329676" y="115880"/>
                  <a:pt x="331455" y="110968"/>
                  <a:pt x="309383" y="96253"/>
                </a:cubicBezTo>
                <a:cubicBezTo>
                  <a:pt x="303353" y="92233"/>
                  <a:pt x="295633" y="91670"/>
                  <a:pt x="288758" y="89378"/>
                </a:cubicBezTo>
                <a:cubicBezTo>
                  <a:pt x="284174" y="84794"/>
                  <a:pt x="280805" y="78526"/>
                  <a:pt x="275007" y="75627"/>
                </a:cubicBezTo>
                <a:cubicBezTo>
                  <a:pt x="250698" y="63472"/>
                  <a:pt x="230929" y="62404"/>
                  <a:pt x="206255" y="55002"/>
                </a:cubicBezTo>
                <a:cubicBezTo>
                  <a:pt x="169773" y="44057"/>
                  <a:pt x="166434" y="38852"/>
                  <a:pt x="130628" y="34376"/>
                </a:cubicBezTo>
                <a:cubicBezTo>
                  <a:pt x="105511" y="31236"/>
                  <a:pt x="80210" y="29793"/>
                  <a:pt x="55001" y="27501"/>
                </a:cubicBezTo>
                <a:cubicBezTo>
                  <a:pt x="32202" y="35101"/>
                  <a:pt x="9167" y="4583"/>
                  <a:pt x="0" y="0"/>
                </a:cubicBez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1A351FD3-AB55-4665-A066-1D4B48EFDCDC}"/>
              </a:ext>
            </a:extLst>
          </p:cNvPr>
          <p:cNvSpPr txBox="1"/>
          <p:nvPr/>
        </p:nvSpPr>
        <p:spPr>
          <a:xfrm>
            <a:off x="941585" y="1966769"/>
            <a:ext cx="179167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6E65"/>
                </a:solidFill>
                <a:effectLst/>
                <a:uLnTx/>
                <a:uFillTx/>
                <a:latin typeface="Calibri"/>
                <a:ea typeface="+mn-ea"/>
                <a:cs typeface="+mn-cs"/>
              </a:rPr>
              <a:t>PARCC (0)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ED8B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96E65"/>
                </a:solidFill>
                <a:effectLst/>
                <a:uLnTx/>
                <a:uFillTx/>
                <a:latin typeface="Calibri"/>
                <a:ea typeface="+mn-ea"/>
                <a:cs typeface="+mn-cs"/>
              </a:rPr>
              <a:t>Smarter Balanced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796E65"/>
              </a:solidFill>
              <a:effectLst/>
              <a:uLnTx/>
              <a:uFillTx/>
              <a:latin typeface="Calibri"/>
              <a:ea typeface="+mn-ea"/>
              <a:cs typeface="+mn-cs"/>
            </a:endParaRPr>
          </a:p>
          <a:p>
            <a:pPr lvl="0">
              <a:defRPr/>
            </a:pPr>
            <a:r>
              <a:rPr lang="en-US" sz="2000" b="1" dirty="0">
                <a:solidFill>
                  <a:srgbClr val="796E65"/>
                </a:solidFill>
              </a:rPr>
              <a:t>State test (8)</a:t>
            </a:r>
          </a:p>
        </p:txBody>
      </p:sp>
      <p:sp>
        <p:nvSpPr>
          <p:cNvPr id="36" name="Rectangle 35">
            <a:extLst>
              <a:ext uri="{FF2B5EF4-FFF2-40B4-BE49-F238E27FC236}">
                <a16:creationId xmlns:a16="http://schemas.microsoft.com/office/drawing/2014/main" id="{BB732134-A010-49A7-A9A9-00F066A9AC41}"/>
              </a:ext>
            </a:extLst>
          </p:cNvPr>
          <p:cNvSpPr/>
          <p:nvPr/>
        </p:nvSpPr>
        <p:spPr>
          <a:xfrm>
            <a:off x="757716" y="2077027"/>
            <a:ext cx="180513" cy="184098"/>
          </a:xfrm>
          <a:prstGeom prst="rect">
            <a:avLst/>
          </a:prstGeom>
          <a:solidFill>
            <a:srgbClr val="ED8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85C69CB4-A491-48AC-8B9B-80300AF585AB}"/>
              </a:ext>
            </a:extLst>
          </p:cNvPr>
          <p:cNvSpPr/>
          <p:nvPr/>
        </p:nvSpPr>
        <p:spPr>
          <a:xfrm>
            <a:off x="759644" y="2518794"/>
            <a:ext cx="180513" cy="184098"/>
          </a:xfrm>
          <a:prstGeom prst="rect">
            <a:avLst/>
          </a:prstGeom>
          <a:solidFill>
            <a:srgbClr val="796E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962298F5-A6B9-4546-B040-3E03FC25D1E4}"/>
              </a:ext>
            </a:extLst>
          </p:cNvPr>
          <p:cNvSpPr/>
          <p:nvPr/>
        </p:nvSpPr>
        <p:spPr>
          <a:xfrm>
            <a:off x="761574" y="3284655"/>
            <a:ext cx="180513" cy="18409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0370867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26973</TotalTime>
  <Words>1715</Words>
  <Application>Microsoft Office PowerPoint</Application>
  <PresentationFormat>Widescreen</PresentationFormat>
  <Paragraphs>311</Paragraphs>
  <Slides>22</Slides>
  <Notes>22</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22</vt:i4>
      </vt:variant>
    </vt:vector>
  </HeadingPairs>
  <TitlesOfParts>
    <vt:vector size="35" baseType="lpstr">
      <vt:lpstr>Arial</vt:lpstr>
      <vt:lpstr>Calibri</vt:lpstr>
      <vt:lpstr>Century Gothic</vt:lpstr>
      <vt:lpstr>Gotham Bold</vt:lpstr>
      <vt:lpstr>Gotham Book</vt:lpstr>
      <vt:lpstr>Custom Design</vt:lpstr>
      <vt:lpstr>3_Custom Design</vt:lpstr>
      <vt:lpstr>4_Custom Design</vt:lpstr>
      <vt:lpstr>5_Custom Design</vt:lpstr>
      <vt:lpstr>1_Custom Design</vt:lpstr>
      <vt:lpstr>2_Custom Design</vt:lpstr>
      <vt:lpstr>6_Custom Design</vt:lpstr>
      <vt:lpstr>7_Custom Design</vt:lpstr>
      <vt:lpstr>The Future of State Assessments</vt:lpstr>
      <vt:lpstr>What we’ll cover</vt:lpstr>
      <vt:lpstr>The changing landscape of state testing</vt:lpstr>
      <vt:lpstr>State Common Assessment Consortia, 2014</vt:lpstr>
      <vt:lpstr>State High School Math &amp; English Assessments (Accountability)</vt:lpstr>
      <vt:lpstr>State High School Math &amp; English Assessments (Accountability)</vt:lpstr>
      <vt:lpstr>State Math &amp; English Assessments, Grades 3-8, 2014-15</vt:lpstr>
      <vt:lpstr>State Math &amp; English Assessments, Grades 3-8, 2017-18</vt:lpstr>
      <vt:lpstr>State Math &amp; English Assessments, Grades 3-8</vt:lpstr>
      <vt:lpstr>Measuring student performance amid COVID-19</vt:lpstr>
      <vt:lpstr>Measuring student performance amid COVID-19</vt:lpstr>
      <vt:lpstr>Measuring student performance amid COVID-19</vt:lpstr>
      <vt:lpstr>Measuring student performance amid COVID-19</vt:lpstr>
      <vt:lpstr>Measuring student performance amid COVID-19</vt:lpstr>
      <vt:lpstr>Measuring student performance amid COVID-19</vt:lpstr>
      <vt:lpstr>Innovations in state testing</vt:lpstr>
      <vt:lpstr>Innovations in state testing</vt:lpstr>
      <vt:lpstr>Innovations in state testing</vt:lpstr>
      <vt:lpstr>Learning from the crisis</vt:lpstr>
      <vt:lpstr>Learning from the crisis</vt:lpstr>
      <vt:lpstr>Learning from the crisis</vt:lpstr>
      <vt:lpstr>Claus von Zastrow  cvonzastrow@ecs.org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 Lundell</dc:creator>
  <cp:lastModifiedBy>Claus von Zastrow</cp:lastModifiedBy>
  <cp:revision>785</cp:revision>
  <dcterms:created xsi:type="dcterms:W3CDTF">2019-04-09T21:40:25Z</dcterms:created>
  <dcterms:modified xsi:type="dcterms:W3CDTF">2020-06-03T14:26:02Z</dcterms:modified>
</cp:coreProperties>
</file>