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5" r:id="rId4"/>
  </p:sldMasterIdLst>
  <p:notesMasterIdLst>
    <p:notesMasterId r:id="rId24"/>
  </p:notesMasterIdLst>
  <p:handoutMasterIdLst>
    <p:handoutMasterId r:id="rId25"/>
  </p:handoutMasterIdLst>
  <p:sldIdLst>
    <p:sldId id="288" r:id="rId5"/>
    <p:sldId id="316" r:id="rId6"/>
    <p:sldId id="325" r:id="rId7"/>
    <p:sldId id="311" r:id="rId8"/>
    <p:sldId id="312" r:id="rId9"/>
    <p:sldId id="313" r:id="rId10"/>
    <p:sldId id="314" r:id="rId11"/>
    <p:sldId id="315" r:id="rId12"/>
    <p:sldId id="307" r:id="rId13"/>
    <p:sldId id="318" r:id="rId14"/>
    <p:sldId id="322" r:id="rId15"/>
    <p:sldId id="329" r:id="rId16"/>
    <p:sldId id="319" r:id="rId17"/>
    <p:sldId id="320" r:id="rId18"/>
    <p:sldId id="324" r:id="rId19"/>
    <p:sldId id="328" r:id="rId20"/>
    <p:sldId id="303" r:id="rId21"/>
    <p:sldId id="277" r:id="rId22"/>
    <p:sldId id="302"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912"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8B39BF-9CE5-43D5-25CC-5A2A9F9BAC9A}" name="Katelyn Morales" initials="KM" userId="S::kmorales@cspfirm.com::42c29381-57a0-4148-811e-1bfa226148b6" providerId="AD"/>
  <p188:author id="{518582E3-4AD8-AF11-EDCB-5F5590663B4E}" name="Papich, Kimberlee A" initials="PKA" userId="S::kimberlee.papich@pnnl.gov::8628f641-9663-4979-b3fe-d622c328bcf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euzer, Rebecca" initials="KR" lastIdx="6" clrIdx="0">
    <p:extLst>
      <p:ext uri="{19B8F6BF-5375-455C-9EA6-DF929625EA0E}">
        <p15:presenceInfo xmlns:p15="http://schemas.microsoft.com/office/powerpoint/2012/main" userId="S::rebecca.kreuzer@pnnl.gov::c82de852-eab7-4740-927e-5d9bcc07b0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E21"/>
    <a:srgbClr val="0EA6DF"/>
    <a:srgbClr val="106636"/>
    <a:srgbClr val="68BD49"/>
    <a:srgbClr val="007F71"/>
    <a:srgbClr val="075A78"/>
    <a:srgbClr val="005E82"/>
    <a:srgbClr val="7AC143"/>
    <a:srgbClr val="9C1C4A"/>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40" autoAdjust="0"/>
    <p:restoredTop sz="94658"/>
  </p:normalViewPr>
  <p:slideViewPr>
    <p:cSldViewPr snapToGrid="0">
      <p:cViewPr varScale="1">
        <p:scale>
          <a:sx n="63" d="100"/>
          <a:sy n="63" d="100"/>
        </p:scale>
        <p:origin x="788" y="56"/>
      </p:cViewPr>
      <p:guideLst>
        <p:guide orient="horz" pos="3912"/>
        <p:guide pos="3840"/>
      </p:guideLst>
    </p:cSldViewPr>
  </p:slideViewPr>
  <p:notesTextViewPr>
    <p:cViewPr>
      <p:scale>
        <a:sx n="1" d="1"/>
        <a:sy n="1" d="1"/>
      </p:scale>
      <p:origin x="0" y="0"/>
    </p:cViewPr>
  </p:notesTextViewPr>
  <p:notesViewPr>
    <p:cSldViewPr snapToGrid="0">
      <p:cViewPr varScale="1">
        <p:scale>
          <a:sx n="95" d="100"/>
          <a:sy n="95" d="100"/>
        </p:scale>
        <p:origin x="43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B57D8-8420-4C0A-A543-9D715668B2A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0C1C546-473B-4069-AF63-DE9925CB5C25}">
      <dgm:prSet/>
      <dgm:spPr>
        <a:solidFill>
          <a:schemeClr val="accent2"/>
        </a:solidFill>
      </dgm:spPr>
      <dgm:t>
        <a:bodyPr/>
        <a:lstStyle/>
        <a:p>
          <a:r>
            <a:rPr lang="en-US" dirty="0"/>
            <a:t>Short Term:</a:t>
          </a:r>
        </a:p>
      </dgm:t>
    </dgm:pt>
    <dgm:pt modelId="{BA204560-686F-46EF-BD66-5D86F2042B05}" type="parTrans" cxnId="{D3BA4ACA-1F3C-4568-8483-70A7D9FDB0FC}">
      <dgm:prSet/>
      <dgm:spPr/>
      <dgm:t>
        <a:bodyPr/>
        <a:lstStyle/>
        <a:p>
          <a:endParaRPr lang="en-US"/>
        </a:p>
      </dgm:t>
    </dgm:pt>
    <dgm:pt modelId="{00BEFA70-B1A3-45D0-9F1F-2BACE961F456}" type="sibTrans" cxnId="{D3BA4ACA-1F3C-4568-8483-70A7D9FDB0FC}">
      <dgm:prSet/>
      <dgm:spPr/>
      <dgm:t>
        <a:bodyPr/>
        <a:lstStyle/>
        <a:p>
          <a:endParaRPr lang="en-US"/>
        </a:p>
      </dgm:t>
    </dgm:pt>
    <dgm:pt modelId="{923CDCE5-35D2-4344-8AD5-E92BC1B32EB4}">
      <dgm:prSet/>
      <dgm:spPr/>
      <dgm:t>
        <a:bodyPr/>
        <a:lstStyle/>
        <a:p>
          <a:r>
            <a:rPr lang="en-US" dirty="0"/>
            <a:t>Input into which demonstrations to perform and other parameters, where possible</a:t>
          </a:r>
        </a:p>
      </dgm:t>
    </dgm:pt>
    <dgm:pt modelId="{5E6147BF-912B-4AFC-BF3D-35D5CFBC96F1}" type="parTrans" cxnId="{90175324-E4C7-45F0-BD88-747C489C4F43}">
      <dgm:prSet/>
      <dgm:spPr/>
      <dgm:t>
        <a:bodyPr/>
        <a:lstStyle/>
        <a:p>
          <a:endParaRPr lang="en-US"/>
        </a:p>
      </dgm:t>
    </dgm:pt>
    <dgm:pt modelId="{13FBFD6A-FFAB-4AD9-ABD4-FC4BEDA379F5}" type="sibTrans" cxnId="{90175324-E4C7-45F0-BD88-747C489C4F43}">
      <dgm:prSet/>
      <dgm:spPr/>
      <dgm:t>
        <a:bodyPr/>
        <a:lstStyle/>
        <a:p>
          <a:endParaRPr lang="en-US"/>
        </a:p>
      </dgm:t>
    </dgm:pt>
    <dgm:pt modelId="{FFC7B53A-781D-4BB2-A9BF-76863E0D3C4D}">
      <dgm:prSet/>
      <dgm:spPr/>
      <dgm:t>
        <a:bodyPr/>
        <a:lstStyle/>
        <a:p>
          <a:r>
            <a:rPr lang="en-US" dirty="0"/>
            <a:t>Input into how results are used and distributed</a:t>
          </a:r>
        </a:p>
      </dgm:t>
    </dgm:pt>
    <dgm:pt modelId="{E75ED9A9-F79C-4D0B-B766-5DE21810426B}" type="parTrans" cxnId="{1475487C-D0A4-4082-ADE0-748ED0724E89}">
      <dgm:prSet/>
      <dgm:spPr/>
      <dgm:t>
        <a:bodyPr/>
        <a:lstStyle/>
        <a:p>
          <a:endParaRPr lang="en-US"/>
        </a:p>
      </dgm:t>
    </dgm:pt>
    <dgm:pt modelId="{1F8F7D88-DC9C-4725-BC59-E19A999B8777}" type="sibTrans" cxnId="{1475487C-D0A4-4082-ADE0-748ED0724E89}">
      <dgm:prSet/>
      <dgm:spPr/>
      <dgm:t>
        <a:bodyPr/>
        <a:lstStyle/>
        <a:p>
          <a:endParaRPr lang="en-US"/>
        </a:p>
      </dgm:t>
    </dgm:pt>
    <dgm:pt modelId="{2247EA98-C1CA-4609-93D7-7BCC5A79905B}">
      <dgm:prSet/>
      <dgm:spPr/>
      <dgm:t>
        <a:bodyPr/>
        <a:lstStyle/>
        <a:p>
          <a:r>
            <a:rPr lang="en-US" dirty="0"/>
            <a:t>Identify potential success paths and pitfalls</a:t>
          </a:r>
        </a:p>
      </dgm:t>
    </dgm:pt>
    <dgm:pt modelId="{EC9F62CA-2D77-4C03-9B27-F3C7E4C25FBA}" type="parTrans" cxnId="{10B4AE11-115E-47DE-B90C-105243A71E8F}">
      <dgm:prSet/>
      <dgm:spPr/>
      <dgm:t>
        <a:bodyPr/>
        <a:lstStyle/>
        <a:p>
          <a:endParaRPr lang="en-US"/>
        </a:p>
      </dgm:t>
    </dgm:pt>
    <dgm:pt modelId="{E8BB502A-6157-4B4C-881C-06A081F4E526}" type="sibTrans" cxnId="{10B4AE11-115E-47DE-B90C-105243A71E8F}">
      <dgm:prSet/>
      <dgm:spPr/>
      <dgm:t>
        <a:bodyPr/>
        <a:lstStyle/>
        <a:p>
          <a:endParaRPr lang="en-US"/>
        </a:p>
      </dgm:t>
    </dgm:pt>
    <dgm:pt modelId="{EC58F1BD-2282-4A76-AFA9-060A5F3DB897}">
      <dgm:prSet/>
      <dgm:spPr>
        <a:solidFill>
          <a:schemeClr val="accent1"/>
        </a:solidFill>
      </dgm:spPr>
      <dgm:t>
        <a:bodyPr/>
        <a:lstStyle/>
        <a:p>
          <a:r>
            <a:rPr lang="en-US" dirty="0"/>
            <a:t>Long Term:</a:t>
          </a:r>
        </a:p>
      </dgm:t>
    </dgm:pt>
    <dgm:pt modelId="{1E4AFD4F-1767-41C2-AA59-CE49EF400019}" type="parTrans" cxnId="{C3996275-674F-4FE7-AD85-73E611DC3DE2}">
      <dgm:prSet/>
      <dgm:spPr/>
      <dgm:t>
        <a:bodyPr/>
        <a:lstStyle/>
        <a:p>
          <a:endParaRPr lang="en-US"/>
        </a:p>
      </dgm:t>
    </dgm:pt>
    <dgm:pt modelId="{37746AB7-620B-40E3-A47C-91E37BED4822}" type="sibTrans" cxnId="{C3996275-674F-4FE7-AD85-73E611DC3DE2}">
      <dgm:prSet/>
      <dgm:spPr/>
      <dgm:t>
        <a:bodyPr/>
        <a:lstStyle/>
        <a:p>
          <a:endParaRPr lang="en-US"/>
        </a:p>
      </dgm:t>
    </dgm:pt>
    <dgm:pt modelId="{F94E79CB-D8E3-461F-AD2E-B8D047386B03}">
      <dgm:prSet/>
      <dgm:spPr/>
      <dgm:t>
        <a:bodyPr/>
        <a:lstStyle/>
        <a:p>
          <a:r>
            <a:rPr lang="en-US" dirty="0"/>
            <a:t>“Shareable” confidence</a:t>
          </a:r>
        </a:p>
      </dgm:t>
    </dgm:pt>
    <dgm:pt modelId="{29339D4D-CF8E-48CC-B1D0-EBBD156416DD}" type="parTrans" cxnId="{A4A98BEC-88AF-4C94-B05D-5F9D05FCF10F}">
      <dgm:prSet/>
      <dgm:spPr/>
      <dgm:t>
        <a:bodyPr/>
        <a:lstStyle/>
        <a:p>
          <a:endParaRPr lang="en-US"/>
        </a:p>
      </dgm:t>
    </dgm:pt>
    <dgm:pt modelId="{05FF7565-AD20-45B3-A330-6E94F58339A1}" type="sibTrans" cxnId="{A4A98BEC-88AF-4C94-B05D-5F9D05FCF10F}">
      <dgm:prSet/>
      <dgm:spPr/>
      <dgm:t>
        <a:bodyPr/>
        <a:lstStyle/>
        <a:p>
          <a:endParaRPr lang="en-US"/>
        </a:p>
      </dgm:t>
    </dgm:pt>
    <dgm:pt modelId="{8B56948F-2536-4F41-9276-1A2F44948259}">
      <dgm:prSet/>
      <dgm:spPr/>
      <dgm:t>
        <a:bodyPr/>
        <a:lstStyle/>
        <a:p>
          <a:r>
            <a:rPr lang="en-US" dirty="0"/>
            <a:t>Facilitated communication during future transportation campaigns</a:t>
          </a:r>
        </a:p>
      </dgm:t>
    </dgm:pt>
    <dgm:pt modelId="{043DCDC4-AFD7-480C-9303-896711D214DF}" type="parTrans" cxnId="{48DA615D-B38B-4DE2-8E67-C72BC0DF02C4}">
      <dgm:prSet/>
      <dgm:spPr/>
      <dgm:t>
        <a:bodyPr/>
        <a:lstStyle/>
        <a:p>
          <a:endParaRPr lang="en-US"/>
        </a:p>
      </dgm:t>
    </dgm:pt>
    <dgm:pt modelId="{4C00D408-94B2-4E1C-A93F-A38BCA0DFB63}" type="sibTrans" cxnId="{48DA615D-B38B-4DE2-8E67-C72BC0DF02C4}">
      <dgm:prSet/>
      <dgm:spPr/>
      <dgm:t>
        <a:bodyPr/>
        <a:lstStyle/>
        <a:p>
          <a:endParaRPr lang="en-US"/>
        </a:p>
      </dgm:t>
    </dgm:pt>
    <dgm:pt modelId="{AFF4AE81-A3FE-4DE3-AE37-1615104A4F36}">
      <dgm:prSet/>
      <dgm:spPr/>
      <dgm:t>
        <a:bodyPr/>
        <a:lstStyle/>
        <a:p>
          <a:r>
            <a:rPr lang="en-US" dirty="0"/>
            <a:t>Improved knowledge base</a:t>
          </a:r>
        </a:p>
      </dgm:t>
    </dgm:pt>
    <dgm:pt modelId="{02A51568-B162-4C5A-8649-D17613CB7E89}" type="parTrans" cxnId="{B9F8A1E3-4685-4B03-8A52-78FDDD5FFF76}">
      <dgm:prSet/>
      <dgm:spPr/>
      <dgm:t>
        <a:bodyPr/>
        <a:lstStyle/>
        <a:p>
          <a:endParaRPr lang="en-US"/>
        </a:p>
      </dgm:t>
    </dgm:pt>
    <dgm:pt modelId="{6D8B5EEE-578A-4C0D-9D69-843963C4F32A}" type="sibTrans" cxnId="{B9F8A1E3-4685-4B03-8A52-78FDDD5FFF76}">
      <dgm:prSet/>
      <dgm:spPr/>
      <dgm:t>
        <a:bodyPr/>
        <a:lstStyle/>
        <a:p>
          <a:endParaRPr lang="en-US"/>
        </a:p>
      </dgm:t>
    </dgm:pt>
    <dgm:pt modelId="{A55C7A60-AEF6-48EE-A4FC-6E35AAE7D147}" type="pres">
      <dgm:prSet presAssocID="{0FCB57D8-8420-4C0A-A543-9D715668B2A7}" presName="linear" presStyleCnt="0">
        <dgm:presLayoutVars>
          <dgm:animLvl val="lvl"/>
          <dgm:resizeHandles val="exact"/>
        </dgm:presLayoutVars>
      </dgm:prSet>
      <dgm:spPr/>
    </dgm:pt>
    <dgm:pt modelId="{9A1A85E4-40DB-4F1E-95B7-413748C876A6}" type="pres">
      <dgm:prSet presAssocID="{D0C1C546-473B-4069-AF63-DE9925CB5C25}" presName="parentText" presStyleLbl="node1" presStyleIdx="0" presStyleCnt="2">
        <dgm:presLayoutVars>
          <dgm:chMax val="0"/>
          <dgm:bulletEnabled val="1"/>
        </dgm:presLayoutVars>
      </dgm:prSet>
      <dgm:spPr/>
    </dgm:pt>
    <dgm:pt modelId="{52B4E725-25FD-49F9-9BAA-886358FE2A01}" type="pres">
      <dgm:prSet presAssocID="{D0C1C546-473B-4069-AF63-DE9925CB5C25}" presName="childText" presStyleLbl="revTx" presStyleIdx="0" presStyleCnt="2">
        <dgm:presLayoutVars>
          <dgm:bulletEnabled val="1"/>
        </dgm:presLayoutVars>
      </dgm:prSet>
      <dgm:spPr/>
    </dgm:pt>
    <dgm:pt modelId="{2A357471-0474-4DEA-A7B8-CFCF8294251F}" type="pres">
      <dgm:prSet presAssocID="{EC58F1BD-2282-4A76-AFA9-060A5F3DB897}" presName="parentText" presStyleLbl="node1" presStyleIdx="1" presStyleCnt="2">
        <dgm:presLayoutVars>
          <dgm:chMax val="0"/>
          <dgm:bulletEnabled val="1"/>
        </dgm:presLayoutVars>
      </dgm:prSet>
      <dgm:spPr/>
    </dgm:pt>
    <dgm:pt modelId="{4767C918-6FCA-40FF-91CD-EA416BF261B6}" type="pres">
      <dgm:prSet presAssocID="{EC58F1BD-2282-4A76-AFA9-060A5F3DB897}" presName="childText" presStyleLbl="revTx" presStyleIdx="1" presStyleCnt="2">
        <dgm:presLayoutVars>
          <dgm:bulletEnabled val="1"/>
        </dgm:presLayoutVars>
      </dgm:prSet>
      <dgm:spPr/>
    </dgm:pt>
  </dgm:ptLst>
  <dgm:cxnLst>
    <dgm:cxn modelId="{10B4AE11-115E-47DE-B90C-105243A71E8F}" srcId="{D0C1C546-473B-4069-AF63-DE9925CB5C25}" destId="{2247EA98-C1CA-4609-93D7-7BCC5A79905B}" srcOrd="2" destOrd="0" parTransId="{EC9F62CA-2D77-4C03-9B27-F3C7E4C25FBA}" sibTransId="{E8BB502A-6157-4B4C-881C-06A081F4E526}"/>
    <dgm:cxn modelId="{90175324-E4C7-45F0-BD88-747C489C4F43}" srcId="{D0C1C546-473B-4069-AF63-DE9925CB5C25}" destId="{923CDCE5-35D2-4344-8AD5-E92BC1B32EB4}" srcOrd="0" destOrd="0" parTransId="{5E6147BF-912B-4AFC-BF3D-35D5CFBC96F1}" sibTransId="{13FBFD6A-FFAB-4AD9-ABD4-FC4BEDA379F5}"/>
    <dgm:cxn modelId="{4EBA3F40-FB6B-4440-948B-60FAB49A5C45}" type="presOf" srcId="{AFF4AE81-A3FE-4DE3-AE37-1615104A4F36}" destId="{4767C918-6FCA-40FF-91CD-EA416BF261B6}" srcOrd="0" destOrd="0" presId="urn:microsoft.com/office/officeart/2005/8/layout/vList2"/>
    <dgm:cxn modelId="{48DA615D-B38B-4DE2-8E67-C72BC0DF02C4}" srcId="{EC58F1BD-2282-4A76-AFA9-060A5F3DB897}" destId="{8B56948F-2536-4F41-9276-1A2F44948259}" srcOrd="2" destOrd="0" parTransId="{043DCDC4-AFD7-480C-9303-896711D214DF}" sibTransId="{4C00D408-94B2-4E1C-A93F-A38BCA0DFB63}"/>
    <dgm:cxn modelId="{930F0E64-D6CF-4D19-9EA6-D9D12D5781AF}" type="presOf" srcId="{8B56948F-2536-4F41-9276-1A2F44948259}" destId="{4767C918-6FCA-40FF-91CD-EA416BF261B6}" srcOrd="0" destOrd="2" presId="urn:microsoft.com/office/officeart/2005/8/layout/vList2"/>
    <dgm:cxn modelId="{4148046F-3A25-4FD0-B186-FF6F0F8A559B}" type="presOf" srcId="{F94E79CB-D8E3-461F-AD2E-B8D047386B03}" destId="{4767C918-6FCA-40FF-91CD-EA416BF261B6}" srcOrd="0" destOrd="1" presId="urn:microsoft.com/office/officeart/2005/8/layout/vList2"/>
    <dgm:cxn modelId="{C3996275-674F-4FE7-AD85-73E611DC3DE2}" srcId="{0FCB57D8-8420-4C0A-A543-9D715668B2A7}" destId="{EC58F1BD-2282-4A76-AFA9-060A5F3DB897}" srcOrd="1" destOrd="0" parTransId="{1E4AFD4F-1767-41C2-AA59-CE49EF400019}" sibTransId="{37746AB7-620B-40E3-A47C-91E37BED4822}"/>
    <dgm:cxn modelId="{A5E65B5A-77EF-4041-ACA5-4F79A0A93E5C}" type="presOf" srcId="{D0C1C546-473B-4069-AF63-DE9925CB5C25}" destId="{9A1A85E4-40DB-4F1E-95B7-413748C876A6}" srcOrd="0" destOrd="0" presId="urn:microsoft.com/office/officeart/2005/8/layout/vList2"/>
    <dgm:cxn modelId="{1475487C-D0A4-4082-ADE0-748ED0724E89}" srcId="{D0C1C546-473B-4069-AF63-DE9925CB5C25}" destId="{FFC7B53A-781D-4BB2-A9BF-76863E0D3C4D}" srcOrd="1" destOrd="0" parTransId="{E75ED9A9-F79C-4D0B-B766-5DE21810426B}" sibTransId="{1F8F7D88-DC9C-4725-BC59-E19A999B8777}"/>
    <dgm:cxn modelId="{9A7DF0A1-1528-40AF-8831-E3A63CE4C115}" type="presOf" srcId="{0FCB57D8-8420-4C0A-A543-9D715668B2A7}" destId="{A55C7A60-AEF6-48EE-A4FC-6E35AAE7D147}" srcOrd="0" destOrd="0" presId="urn:microsoft.com/office/officeart/2005/8/layout/vList2"/>
    <dgm:cxn modelId="{3B22DCAB-9522-4CA4-B73A-0EE682C0ACFB}" type="presOf" srcId="{EC58F1BD-2282-4A76-AFA9-060A5F3DB897}" destId="{2A357471-0474-4DEA-A7B8-CFCF8294251F}" srcOrd="0" destOrd="0" presId="urn:microsoft.com/office/officeart/2005/8/layout/vList2"/>
    <dgm:cxn modelId="{A69890B2-4615-4F97-8548-F0F1100A799A}" type="presOf" srcId="{2247EA98-C1CA-4609-93D7-7BCC5A79905B}" destId="{52B4E725-25FD-49F9-9BAA-886358FE2A01}" srcOrd="0" destOrd="2" presId="urn:microsoft.com/office/officeart/2005/8/layout/vList2"/>
    <dgm:cxn modelId="{D3BA4ACA-1F3C-4568-8483-70A7D9FDB0FC}" srcId="{0FCB57D8-8420-4C0A-A543-9D715668B2A7}" destId="{D0C1C546-473B-4069-AF63-DE9925CB5C25}" srcOrd="0" destOrd="0" parTransId="{BA204560-686F-46EF-BD66-5D86F2042B05}" sibTransId="{00BEFA70-B1A3-45D0-9F1F-2BACE961F456}"/>
    <dgm:cxn modelId="{D15D8FCF-1B35-4CF0-BDB6-34F5EEC9C736}" type="presOf" srcId="{923CDCE5-35D2-4344-8AD5-E92BC1B32EB4}" destId="{52B4E725-25FD-49F9-9BAA-886358FE2A01}" srcOrd="0" destOrd="0" presId="urn:microsoft.com/office/officeart/2005/8/layout/vList2"/>
    <dgm:cxn modelId="{B9F8A1E3-4685-4B03-8A52-78FDDD5FFF76}" srcId="{EC58F1BD-2282-4A76-AFA9-060A5F3DB897}" destId="{AFF4AE81-A3FE-4DE3-AE37-1615104A4F36}" srcOrd="0" destOrd="0" parTransId="{02A51568-B162-4C5A-8649-D17613CB7E89}" sibTransId="{6D8B5EEE-578A-4C0D-9D69-843963C4F32A}"/>
    <dgm:cxn modelId="{A4A98BEC-88AF-4C94-B05D-5F9D05FCF10F}" srcId="{EC58F1BD-2282-4A76-AFA9-060A5F3DB897}" destId="{F94E79CB-D8E3-461F-AD2E-B8D047386B03}" srcOrd="1" destOrd="0" parTransId="{29339D4D-CF8E-48CC-B1D0-EBBD156416DD}" sibTransId="{05FF7565-AD20-45B3-A330-6E94F58339A1}"/>
    <dgm:cxn modelId="{3E31FCF1-5303-4110-B291-DE1D1D9928A3}" type="presOf" srcId="{FFC7B53A-781D-4BB2-A9BF-76863E0D3C4D}" destId="{52B4E725-25FD-49F9-9BAA-886358FE2A01}" srcOrd="0" destOrd="1" presId="urn:microsoft.com/office/officeart/2005/8/layout/vList2"/>
    <dgm:cxn modelId="{2173BA6E-01F6-4D44-A163-8C562BBAFF74}" type="presParOf" srcId="{A55C7A60-AEF6-48EE-A4FC-6E35AAE7D147}" destId="{9A1A85E4-40DB-4F1E-95B7-413748C876A6}" srcOrd="0" destOrd="0" presId="urn:microsoft.com/office/officeart/2005/8/layout/vList2"/>
    <dgm:cxn modelId="{77880933-670E-4AF1-BF63-EFAABA79BD2F}" type="presParOf" srcId="{A55C7A60-AEF6-48EE-A4FC-6E35AAE7D147}" destId="{52B4E725-25FD-49F9-9BAA-886358FE2A01}" srcOrd="1" destOrd="0" presId="urn:microsoft.com/office/officeart/2005/8/layout/vList2"/>
    <dgm:cxn modelId="{1D744DD0-4EC6-4AC1-968B-1BDD365379F0}" type="presParOf" srcId="{A55C7A60-AEF6-48EE-A4FC-6E35AAE7D147}" destId="{2A357471-0474-4DEA-A7B8-CFCF8294251F}" srcOrd="2" destOrd="0" presId="urn:microsoft.com/office/officeart/2005/8/layout/vList2"/>
    <dgm:cxn modelId="{78C92534-0119-439F-80E8-55E00CE1336F}" type="presParOf" srcId="{A55C7A60-AEF6-48EE-A4FC-6E35AAE7D147}" destId="{4767C918-6FCA-40FF-91CD-EA416BF261B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DB8235-BAAD-4FFB-B91D-146F18C7DC38}" type="doc">
      <dgm:prSet loTypeId="urn:microsoft.com/office/officeart/2005/8/layout/process4" loCatId="process" qsTypeId="urn:microsoft.com/office/officeart/2005/8/quickstyle/3d3" qsCatId="3D" csTypeId="urn:microsoft.com/office/officeart/2005/8/colors/accent1_2" csCatId="accent1" phldr="1"/>
      <dgm:spPr/>
      <dgm:t>
        <a:bodyPr/>
        <a:lstStyle/>
        <a:p>
          <a:endParaRPr lang="en-US"/>
        </a:p>
      </dgm:t>
    </dgm:pt>
    <dgm:pt modelId="{0E8CD446-A1BD-4248-B99D-45DCEF9DFC11}">
      <dgm:prSet phldrT="[Text]"/>
      <dgm:spPr/>
      <dgm:t>
        <a:bodyPr/>
        <a:lstStyle/>
        <a:p>
          <a:r>
            <a:rPr lang="en-US" dirty="0"/>
            <a:t>RFI Published (~90 Day Response Window)</a:t>
          </a:r>
        </a:p>
      </dgm:t>
    </dgm:pt>
    <dgm:pt modelId="{3778021C-AFBE-4117-9FCC-280785E7D2B0}" type="parTrans" cxnId="{A4BD1B83-3814-4822-A14A-E1E1D3A9D599}">
      <dgm:prSet/>
      <dgm:spPr/>
      <dgm:t>
        <a:bodyPr/>
        <a:lstStyle/>
        <a:p>
          <a:endParaRPr lang="en-US"/>
        </a:p>
      </dgm:t>
    </dgm:pt>
    <dgm:pt modelId="{771F6461-0C5C-4717-B10C-8820482BF34B}" type="sibTrans" cxnId="{A4BD1B83-3814-4822-A14A-E1E1D3A9D599}">
      <dgm:prSet/>
      <dgm:spPr/>
      <dgm:t>
        <a:bodyPr/>
        <a:lstStyle/>
        <a:p>
          <a:endParaRPr lang="en-US"/>
        </a:p>
      </dgm:t>
    </dgm:pt>
    <dgm:pt modelId="{9A16593E-CF00-4BBD-8E83-ABC1A5B70660}">
      <dgm:prSet phldrT="[Text]"/>
      <dgm:spPr/>
      <dgm:t>
        <a:bodyPr/>
        <a:lstStyle/>
        <a:p>
          <a:r>
            <a:rPr lang="en-US" dirty="0"/>
            <a:t>Informational webinars/Q&amp;A sessions</a:t>
          </a:r>
        </a:p>
      </dgm:t>
    </dgm:pt>
    <dgm:pt modelId="{DF031DC8-249D-4CAE-9DD5-41205FCF767B}" type="parTrans" cxnId="{6EB61765-E83B-471D-9814-CF844D9F19BB}">
      <dgm:prSet/>
      <dgm:spPr/>
      <dgm:t>
        <a:bodyPr/>
        <a:lstStyle/>
        <a:p>
          <a:endParaRPr lang="en-US"/>
        </a:p>
      </dgm:t>
    </dgm:pt>
    <dgm:pt modelId="{8FC69455-C7F1-43DB-A56B-6AC4154D5D5F}" type="sibTrans" cxnId="{6EB61765-E83B-471D-9814-CF844D9F19BB}">
      <dgm:prSet/>
      <dgm:spPr/>
      <dgm:t>
        <a:bodyPr/>
        <a:lstStyle/>
        <a:p>
          <a:endParaRPr lang="en-US"/>
        </a:p>
      </dgm:t>
    </dgm:pt>
    <dgm:pt modelId="{AC0B0EC1-C38D-4820-8EA7-463ACEEFBE6E}">
      <dgm:prSet phldrT="[Text]"/>
      <dgm:spPr/>
      <dgm:t>
        <a:bodyPr/>
        <a:lstStyle/>
        <a:p>
          <a:r>
            <a:rPr lang="en-US" dirty="0"/>
            <a:t>CURIE information resource portal</a:t>
          </a:r>
        </a:p>
      </dgm:t>
    </dgm:pt>
    <dgm:pt modelId="{D280BB49-36B9-46CD-B2AE-314D0FB773FF}" type="parTrans" cxnId="{1F3FC1A8-931F-4076-9CE8-1E288522CAAE}">
      <dgm:prSet/>
      <dgm:spPr/>
      <dgm:t>
        <a:bodyPr/>
        <a:lstStyle/>
        <a:p>
          <a:endParaRPr lang="en-US"/>
        </a:p>
      </dgm:t>
    </dgm:pt>
    <dgm:pt modelId="{045DD27E-C218-4A31-B97F-7613AF8B4192}" type="sibTrans" cxnId="{1F3FC1A8-931F-4076-9CE8-1E288522CAAE}">
      <dgm:prSet/>
      <dgm:spPr/>
      <dgm:t>
        <a:bodyPr/>
        <a:lstStyle/>
        <a:p>
          <a:endParaRPr lang="en-US"/>
        </a:p>
      </dgm:t>
    </dgm:pt>
    <dgm:pt modelId="{1070FBF6-7035-494D-8280-C4C19A607A33}">
      <dgm:prSet phldrT="[Text]"/>
      <dgm:spPr/>
      <dgm:t>
        <a:bodyPr/>
        <a:lstStyle/>
        <a:p>
          <a:r>
            <a:rPr lang="en-US" dirty="0"/>
            <a:t>Responses Received</a:t>
          </a:r>
        </a:p>
      </dgm:t>
    </dgm:pt>
    <dgm:pt modelId="{53B351CF-7F0F-4205-A403-241492280B64}" type="parTrans" cxnId="{C0207144-88F7-4EAB-9F4A-4A472EC0F146}">
      <dgm:prSet/>
      <dgm:spPr/>
      <dgm:t>
        <a:bodyPr/>
        <a:lstStyle/>
        <a:p>
          <a:endParaRPr lang="en-US"/>
        </a:p>
      </dgm:t>
    </dgm:pt>
    <dgm:pt modelId="{DF8DB9EB-0322-481F-BD28-DB96860D86D6}" type="sibTrans" cxnId="{C0207144-88F7-4EAB-9F4A-4A472EC0F146}">
      <dgm:prSet/>
      <dgm:spPr/>
      <dgm:t>
        <a:bodyPr/>
        <a:lstStyle/>
        <a:p>
          <a:endParaRPr lang="en-US"/>
        </a:p>
      </dgm:t>
    </dgm:pt>
    <dgm:pt modelId="{A5A5576C-B281-48E7-AB82-702C7B9EDE96}">
      <dgm:prSet phldrT="[Text]"/>
      <dgm:spPr/>
      <dgm:t>
        <a:bodyPr/>
        <a:lstStyle/>
        <a:p>
          <a:r>
            <a:rPr lang="en-US" dirty="0"/>
            <a:t>Teaming list posted in resource portal</a:t>
          </a:r>
        </a:p>
      </dgm:t>
    </dgm:pt>
    <dgm:pt modelId="{5B75C2B5-C03D-4E9A-BB63-2B1D4694A49C}" type="parTrans" cxnId="{B21E70F2-DFD4-4498-AB72-5DA818266012}">
      <dgm:prSet/>
      <dgm:spPr/>
      <dgm:t>
        <a:bodyPr/>
        <a:lstStyle/>
        <a:p>
          <a:endParaRPr lang="en-US"/>
        </a:p>
      </dgm:t>
    </dgm:pt>
    <dgm:pt modelId="{2C83E782-BEFE-461C-AB0E-72BF9852813D}" type="sibTrans" cxnId="{B21E70F2-DFD4-4498-AB72-5DA818266012}">
      <dgm:prSet/>
      <dgm:spPr/>
      <dgm:t>
        <a:bodyPr/>
        <a:lstStyle/>
        <a:p>
          <a:endParaRPr lang="en-US"/>
        </a:p>
      </dgm:t>
    </dgm:pt>
    <dgm:pt modelId="{713D0606-EB4E-4AC8-94D3-3AEE7BC5DC93}">
      <dgm:prSet phldrT="[Text]"/>
      <dgm:spPr/>
      <dgm:t>
        <a:bodyPr/>
        <a:lstStyle/>
        <a:p>
          <a:r>
            <a:rPr lang="en-US" dirty="0"/>
            <a:t>Responses sorted by topic</a:t>
          </a:r>
        </a:p>
      </dgm:t>
    </dgm:pt>
    <dgm:pt modelId="{89B94B51-5E4D-4DA1-86DB-4EAF193CCEF9}" type="parTrans" cxnId="{45AAAED0-8B1F-49E4-A5E7-B18FB191CFA9}">
      <dgm:prSet/>
      <dgm:spPr/>
      <dgm:t>
        <a:bodyPr/>
        <a:lstStyle/>
        <a:p>
          <a:endParaRPr lang="en-US"/>
        </a:p>
      </dgm:t>
    </dgm:pt>
    <dgm:pt modelId="{AA7A0BD3-E6DC-4363-B4D3-DEAAADD06FFE}" type="sibTrans" cxnId="{45AAAED0-8B1F-49E4-A5E7-B18FB191CFA9}">
      <dgm:prSet/>
      <dgm:spPr/>
      <dgm:t>
        <a:bodyPr/>
        <a:lstStyle/>
        <a:p>
          <a:endParaRPr lang="en-US"/>
        </a:p>
      </dgm:t>
    </dgm:pt>
    <dgm:pt modelId="{51CB7AF4-02B7-42DD-AB95-1A2A7CA87492}">
      <dgm:prSet phldrT="[Text]"/>
      <dgm:spPr/>
      <dgm:t>
        <a:bodyPr/>
        <a:lstStyle/>
        <a:p>
          <a:r>
            <a:rPr lang="en-US" dirty="0"/>
            <a:t>Responses Reviewed</a:t>
          </a:r>
        </a:p>
      </dgm:t>
    </dgm:pt>
    <dgm:pt modelId="{2F5EB934-11DA-4DF1-980B-1C0BFB6C2041}" type="parTrans" cxnId="{B397E13D-81BB-4950-B8A6-6D8B90BA46C9}">
      <dgm:prSet/>
      <dgm:spPr/>
      <dgm:t>
        <a:bodyPr/>
        <a:lstStyle/>
        <a:p>
          <a:endParaRPr lang="en-US"/>
        </a:p>
      </dgm:t>
    </dgm:pt>
    <dgm:pt modelId="{A1BD19A2-2F1F-448C-AAA2-968C01457BD2}" type="sibTrans" cxnId="{B397E13D-81BB-4950-B8A6-6D8B90BA46C9}">
      <dgm:prSet/>
      <dgm:spPr/>
      <dgm:t>
        <a:bodyPr/>
        <a:lstStyle/>
        <a:p>
          <a:endParaRPr lang="en-US"/>
        </a:p>
      </dgm:t>
    </dgm:pt>
    <dgm:pt modelId="{713D4EFF-9C10-44F8-B27C-120FAD155252}">
      <dgm:prSet phldrT="[Text]"/>
      <dgm:spPr/>
      <dgm:t>
        <a:bodyPr/>
        <a:lstStyle/>
        <a:p>
          <a:r>
            <a:rPr lang="en-US" dirty="0"/>
            <a:t>Publicly available general summary report</a:t>
          </a:r>
        </a:p>
      </dgm:t>
    </dgm:pt>
    <dgm:pt modelId="{06A8FAB7-091F-4207-BD91-DB218F841ED5}" type="parTrans" cxnId="{EC24ED3E-FB81-48C3-BEAF-6FBF44228A73}">
      <dgm:prSet/>
      <dgm:spPr/>
      <dgm:t>
        <a:bodyPr/>
        <a:lstStyle/>
        <a:p>
          <a:endParaRPr lang="en-US"/>
        </a:p>
      </dgm:t>
    </dgm:pt>
    <dgm:pt modelId="{3FF4B48D-4BF5-4692-AEC3-A92945FDF665}" type="sibTrans" cxnId="{EC24ED3E-FB81-48C3-BEAF-6FBF44228A73}">
      <dgm:prSet/>
      <dgm:spPr/>
      <dgm:t>
        <a:bodyPr/>
        <a:lstStyle/>
        <a:p>
          <a:endParaRPr lang="en-US"/>
        </a:p>
      </dgm:t>
    </dgm:pt>
    <dgm:pt modelId="{8C48D298-240D-4DBC-B51D-560A0CE042DA}">
      <dgm:prSet phldrT="[Text]"/>
      <dgm:spPr/>
      <dgm:t>
        <a:bodyPr/>
        <a:lstStyle/>
        <a:p>
          <a:r>
            <a:rPr lang="en-US" dirty="0"/>
            <a:t>Options and recommendations developed</a:t>
          </a:r>
        </a:p>
      </dgm:t>
    </dgm:pt>
    <dgm:pt modelId="{A029FE3A-5C78-4FF9-A947-EBF139DA1DD5}" type="parTrans" cxnId="{006C1789-0440-412C-8EC2-B54D226F524B}">
      <dgm:prSet/>
      <dgm:spPr/>
      <dgm:t>
        <a:bodyPr/>
        <a:lstStyle/>
        <a:p>
          <a:endParaRPr lang="en-US"/>
        </a:p>
      </dgm:t>
    </dgm:pt>
    <dgm:pt modelId="{FEAE205A-2D65-48B5-A800-AE41C4A00BA0}" type="sibTrans" cxnId="{006C1789-0440-412C-8EC2-B54D226F524B}">
      <dgm:prSet/>
      <dgm:spPr/>
      <dgm:t>
        <a:bodyPr/>
        <a:lstStyle/>
        <a:p>
          <a:endParaRPr lang="en-US"/>
        </a:p>
      </dgm:t>
    </dgm:pt>
    <dgm:pt modelId="{CA8E9953-F648-41E7-B474-15E289D02DC4}">
      <dgm:prSet phldrT="[Text]"/>
      <dgm:spPr/>
      <dgm:t>
        <a:bodyPr/>
        <a:lstStyle/>
        <a:p>
          <a:r>
            <a:rPr lang="en-US" dirty="0"/>
            <a:t>Performance Work Statements developed</a:t>
          </a:r>
        </a:p>
      </dgm:t>
    </dgm:pt>
    <dgm:pt modelId="{32C58132-FA5E-47A3-B193-6E0DF35E0C0D}" type="parTrans" cxnId="{9B512B74-8591-439D-A07B-41ADDC4B58B5}">
      <dgm:prSet/>
      <dgm:spPr/>
      <dgm:t>
        <a:bodyPr/>
        <a:lstStyle/>
        <a:p>
          <a:endParaRPr lang="en-US"/>
        </a:p>
      </dgm:t>
    </dgm:pt>
    <dgm:pt modelId="{3FF1F6F3-8043-4E48-BA22-D8E744A22AF7}" type="sibTrans" cxnId="{9B512B74-8591-439D-A07B-41ADDC4B58B5}">
      <dgm:prSet/>
      <dgm:spPr/>
      <dgm:t>
        <a:bodyPr/>
        <a:lstStyle/>
        <a:p>
          <a:endParaRPr lang="en-US"/>
        </a:p>
      </dgm:t>
    </dgm:pt>
    <dgm:pt modelId="{8FAB84D6-22C5-46E6-979E-3E371FB12E28}">
      <dgm:prSet phldrT="[Text]"/>
      <dgm:spPr/>
      <dgm:t>
        <a:bodyPr/>
        <a:lstStyle/>
        <a:p>
          <a:r>
            <a:rPr lang="en-US" dirty="0"/>
            <a:t>Request for Proposals published</a:t>
          </a:r>
        </a:p>
      </dgm:t>
    </dgm:pt>
    <dgm:pt modelId="{34CB48D2-EFBC-4772-889C-10B5B6EC9382}" type="parTrans" cxnId="{E107B1B6-E176-4CF6-B220-10132463340E}">
      <dgm:prSet/>
      <dgm:spPr/>
      <dgm:t>
        <a:bodyPr/>
        <a:lstStyle/>
        <a:p>
          <a:endParaRPr lang="en-US"/>
        </a:p>
      </dgm:t>
    </dgm:pt>
    <dgm:pt modelId="{C9DCDACD-A490-4580-9AEB-E1F3B7C2B4C8}" type="sibTrans" cxnId="{E107B1B6-E176-4CF6-B220-10132463340E}">
      <dgm:prSet/>
      <dgm:spPr/>
      <dgm:t>
        <a:bodyPr/>
        <a:lstStyle/>
        <a:p>
          <a:endParaRPr lang="en-US"/>
        </a:p>
      </dgm:t>
    </dgm:pt>
    <dgm:pt modelId="{23C9A789-9D19-4885-B972-BE0B9D31C7FD}">
      <dgm:prSet phldrT="[Text]"/>
      <dgm:spPr/>
      <dgm:t>
        <a:bodyPr/>
        <a:lstStyle/>
        <a:p>
          <a:r>
            <a:rPr lang="en-US" dirty="0"/>
            <a:t>Demonstration Protocols Determined</a:t>
          </a:r>
        </a:p>
      </dgm:t>
    </dgm:pt>
    <dgm:pt modelId="{2E4D21AB-15C2-4875-A27C-7FC0F2F9B4AE}" type="sibTrans" cxnId="{37B66C0E-A9F3-4620-A5BA-0B48BEE33B8D}">
      <dgm:prSet/>
      <dgm:spPr/>
      <dgm:t>
        <a:bodyPr/>
        <a:lstStyle/>
        <a:p>
          <a:endParaRPr lang="en-US"/>
        </a:p>
      </dgm:t>
    </dgm:pt>
    <dgm:pt modelId="{231434B8-1851-4A2E-B4F0-4FFD5B58372A}" type="parTrans" cxnId="{37B66C0E-A9F3-4620-A5BA-0B48BEE33B8D}">
      <dgm:prSet/>
      <dgm:spPr/>
      <dgm:t>
        <a:bodyPr/>
        <a:lstStyle/>
        <a:p>
          <a:endParaRPr lang="en-US"/>
        </a:p>
      </dgm:t>
    </dgm:pt>
    <dgm:pt modelId="{12BC44F8-0349-4DB6-A88A-1189244011F5}" type="pres">
      <dgm:prSet presAssocID="{9CDB8235-BAAD-4FFB-B91D-146F18C7DC38}" presName="Name0" presStyleCnt="0">
        <dgm:presLayoutVars>
          <dgm:dir/>
          <dgm:animLvl val="lvl"/>
          <dgm:resizeHandles val="exact"/>
        </dgm:presLayoutVars>
      </dgm:prSet>
      <dgm:spPr/>
    </dgm:pt>
    <dgm:pt modelId="{3F114EDB-13D4-4ECD-A285-418147DD6276}" type="pres">
      <dgm:prSet presAssocID="{23C9A789-9D19-4885-B972-BE0B9D31C7FD}" presName="boxAndChildren" presStyleCnt="0"/>
      <dgm:spPr/>
    </dgm:pt>
    <dgm:pt modelId="{9C7C7F94-2F2A-42DE-A7BF-AB4C687E831C}" type="pres">
      <dgm:prSet presAssocID="{23C9A789-9D19-4885-B972-BE0B9D31C7FD}" presName="parentTextBox" presStyleLbl="node1" presStyleIdx="0" presStyleCnt="4"/>
      <dgm:spPr/>
    </dgm:pt>
    <dgm:pt modelId="{54BD8753-BD31-4148-86FB-41ABAAA98A87}" type="pres">
      <dgm:prSet presAssocID="{23C9A789-9D19-4885-B972-BE0B9D31C7FD}" presName="entireBox" presStyleLbl="node1" presStyleIdx="0" presStyleCnt="4"/>
      <dgm:spPr/>
    </dgm:pt>
    <dgm:pt modelId="{4E77FF2B-40B2-4686-903B-50BE66D40C46}" type="pres">
      <dgm:prSet presAssocID="{23C9A789-9D19-4885-B972-BE0B9D31C7FD}" presName="descendantBox" presStyleCnt="0"/>
      <dgm:spPr/>
    </dgm:pt>
    <dgm:pt modelId="{7CD3C732-4B42-4DFA-ABCC-4EC3F14A754C}" type="pres">
      <dgm:prSet presAssocID="{CA8E9953-F648-41E7-B474-15E289D02DC4}" presName="childTextBox" presStyleLbl="fgAccFollowNode1" presStyleIdx="0" presStyleCnt="8">
        <dgm:presLayoutVars>
          <dgm:bulletEnabled val="1"/>
        </dgm:presLayoutVars>
      </dgm:prSet>
      <dgm:spPr/>
    </dgm:pt>
    <dgm:pt modelId="{D47E9DFC-2497-47AF-BEC3-53ECD7F04C1B}" type="pres">
      <dgm:prSet presAssocID="{8FAB84D6-22C5-46E6-979E-3E371FB12E28}" presName="childTextBox" presStyleLbl="fgAccFollowNode1" presStyleIdx="1" presStyleCnt="8">
        <dgm:presLayoutVars>
          <dgm:bulletEnabled val="1"/>
        </dgm:presLayoutVars>
      </dgm:prSet>
      <dgm:spPr/>
    </dgm:pt>
    <dgm:pt modelId="{AE3354F3-7045-4050-B4B5-BD7051A59629}" type="pres">
      <dgm:prSet presAssocID="{A1BD19A2-2F1F-448C-AAA2-968C01457BD2}" presName="sp" presStyleCnt="0"/>
      <dgm:spPr/>
    </dgm:pt>
    <dgm:pt modelId="{9D135A98-00DA-4404-B552-2FD86FC77008}" type="pres">
      <dgm:prSet presAssocID="{51CB7AF4-02B7-42DD-AB95-1A2A7CA87492}" presName="arrowAndChildren" presStyleCnt="0"/>
      <dgm:spPr/>
    </dgm:pt>
    <dgm:pt modelId="{1B32773D-471D-4830-A4BC-9559374E5CE8}" type="pres">
      <dgm:prSet presAssocID="{51CB7AF4-02B7-42DD-AB95-1A2A7CA87492}" presName="parentTextArrow" presStyleLbl="node1" presStyleIdx="0" presStyleCnt="4"/>
      <dgm:spPr/>
    </dgm:pt>
    <dgm:pt modelId="{B9458434-20B4-4810-BD5F-13D0903F6680}" type="pres">
      <dgm:prSet presAssocID="{51CB7AF4-02B7-42DD-AB95-1A2A7CA87492}" presName="arrow" presStyleLbl="node1" presStyleIdx="1" presStyleCnt="4" custLinFactNeighborX="234" custLinFactNeighborY="3805"/>
      <dgm:spPr/>
    </dgm:pt>
    <dgm:pt modelId="{E59B482C-1DAE-4789-9B4F-E3052D1CF2B9}" type="pres">
      <dgm:prSet presAssocID="{51CB7AF4-02B7-42DD-AB95-1A2A7CA87492}" presName="descendantArrow" presStyleCnt="0"/>
      <dgm:spPr/>
    </dgm:pt>
    <dgm:pt modelId="{47C2CE98-AB13-4A26-88BE-0DE3877D607B}" type="pres">
      <dgm:prSet presAssocID="{713D4EFF-9C10-44F8-B27C-120FAD155252}" presName="childTextArrow" presStyleLbl="fgAccFollowNode1" presStyleIdx="2" presStyleCnt="8">
        <dgm:presLayoutVars>
          <dgm:bulletEnabled val="1"/>
        </dgm:presLayoutVars>
      </dgm:prSet>
      <dgm:spPr/>
    </dgm:pt>
    <dgm:pt modelId="{6461BE72-3CB9-45EA-A00D-502F532B3348}" type="pres">
      <dgm:prSet presAssocID="{8C48D298-240D-4DBC-B51D-560A0CE042DA}" presName="childTextArrow" presStyleLbl="fgAccFollowNode1" presStyleIdx="3" presStyleCnt="8">
        <dgm:presLayoutVars>
          <dgm:bulletEnabled val="1"/>
        </dgm:presLayoutVars>
      </dgm:prSet>
      <dgm:spPr/>
    </dgm:pt>
    <dgm:pt modelId="{E067EB74-095A-4B12-8637-CD477F6E0922}" type="pres">
      <dgm:prSet presAssocID="{DF8DB9EB-0322-481F-BD28-DB96860D86D6}" presName="sp" presStyleCnt="0"/>
      <dgm:spPr/>
    </dgm:pt>
    <dgm:pt modelId="{C682737C-1A42-4CC3-A3F1-43D04112C0FB}" type="pres">
      <dgm:prSet presAssocID="{1070FBF6-7035-494D-8280-C4C19A607A33}" presName="arrowAndChildren" presStyleCnt="0"/>
      <dgm:spPr/>
    </dgm:pt>
    <dgm:pt modelId="{DC5DEF5A-033F-48EE-94C3-04B101BDB85B}" type="pres">
      <dgm:prSet presAssocID="{1070FBF6-7035-494D-8280-C4C19A607A33}" presName="parentTextArrow" presStyleLbl="node1" presStyleIdx="1" presStyleCnt="4"/>
      <dgm:spPr/>
    </dgm:pt>
    <dgm:pt modelId="{DC6C1135-ADF5-4F67-AC45-8AF26B3405EF}" type="pres">
      <dgm:prSet presAssocID="{1070FBF6-7035-494D-8280-C4C19A607A33}" presName="arrow" presStyleLbl="node1" presStyleIdx="2" presStyleCnt="4"/>
      <dgm:spPr/>
    </dgm:pt>
    <dgm:pt modelId="{2753F9D7-B9D5-459A-A953-A2C484B04B78}" type="pres">
      <dgm:prSet presAssocID="{1070FBF6-7035-494D-8280-C4C19A607A33}" presName="descendantArrow" presStyleCnt="0"/>
      <dgm:spPr/>
    </dgm:pt>
    <dgm:pt modelId="{79F8FE42-0AD6-459E-9A6B-B62DD18420EF}" type="pres">
      <dgm:prSet presAssocID="{A5A5576C-B281-48E7-AB82-702C7B9EDE96}" presName="childTextArrow" presStyleLbl="fgAccFollowNode1" presStyleIdx="4" presStyleCnt="8">
        <dgm:presLayoutVars>
          <dgm:bulletEnabled val="1"/>
        </dgm:presLayoutVars>
      </dgm:prSet>
      <dgm:spPr/>
    </dgm:pt>
    <dgm:pt modelId="{2683463F-8506-4EE5-AB90-6E55F30619A1}" type="pres">
      <dgm:prSet presAssocID="{713D0606-EB4E-4AC8-94D3-3AEE7BC5DC93}" presName="childTextArrow" presStyleLbl="fgAccFollowNode1" presStyleIdx="5" presStyleCnt="8">
        <dgm:presLayoutVars>
          <dgm:bulletEnabled val="1"/>
        </dgm:presLayoutVars>
      </dgm:prSet>
      <dgm:spPr/>
    </dgm:pt>
    <dgm:pt modelId="{51ACD17E-2928-4402-B6A7-743321B6BA60}" type="pres">
      <dgm:prSet presAssocID="{771F6461-0C5C-4717-B10C-8820482BF34B}" presName="sp" presStyleCnt="0"/>
      <dgm:spPr/>
    </dgm:pt>
    <dgm:pt modelId="{33ECA338-3848-4216-9ED3-44FE970E6038}" type="pres">
      <dgm:prSet presAssocID="{0E8CD446-A1BD-4248-B99D-45DCEF9DFC11}" presName="arrowAndChildren" presStyleCnt="0"/>
      <dgm:spPr/>
    </dgm:pt>
    <dgm:pt modelId="{0110DB34-09B2-4D9B-9476-2922FFDBDDA4}" type="pres">
      <dgm:prSet presAssocID="{0E8CD446-A1BD-4248-B99D-45DCEF9DFC11}" presName="parentTextArrow" presStyleLbl="node1" presStyleIdx="2" presStyleCnt="4"/>
      <dgm:spPr/>
    </dgm:pt>
    <dgm:pt modelId="{5B40E510-3500-400F-B6A9-0A5A9DCF8864}" type="pres">
      <dgm:prSet presAssocID="{0E8CD446-A1BD-4248-B99D-45DCEF9DFC11}" presName="arrow" presStyleLbl="node1" presStyleIdx="3" presStyleCnt="4" custLinFactNeighborX="30820" custLinFactNeighborY="-123"/>
      <dgm:spPr/>
    </dgm:pt>
    <dgm:pt modelId="{EEBB4752-2720-4AE1-874E-C6DD6534272A}" type="pres">
      <dgm:prSet presAssocID="{0E8CD446-A1BD-4248-B99D-45DCEF9DFC11}" presName="descendantArrow" presStyleCnt="0"/>
      <dgm:spPr/>
    </dgm:pt>
    <dgm:pt modelId="{B56DEB00-B1C3-45E3-BABB-EE2B1D5C485C}" type="pres">
      <dgm:prSet presAssocID="{9A16593E-CF00-4BBD-8E83-ABC1A5B70660}" presName="childTextArrow" presStyleLbl="fgAccFollowNode1" presStyleIdx="6" presStyleCnt="8">
        <dgm:presLayoutVars>
          <dgm:bulletEnabled val="1"/>
        </dgm:presLayoutVars>
      </dgm:prSet>
      <dgm:spPr/>
    </dgm:pt>
    <dgm:pt modelId="{824F36BA-D400-44A5-ADF3-A9126F6D129E}" type="pres">
      <dgm:prSet presAssocID="{AC0B0EC1-C38D-4820-8EA7-463ACEEFBE6E}" presName="childTextArrow" presStyleLbl="fgAccFollowNode1" presStyleIdx="7" presStyleCnt="8">
        <dgm:presLayoutVars>
          <dgm:bulletEnabled val="1"/>
        </dgm:presLayoutVars>
      </dgm:prSet>
      <dgm:spPr/>
    </dgm:pt>
  </dgm:ptLst>
  <dgm:cxnLst>
    <dgm:cxn modelId="{37B66C0E-A9F3-4620-A5BA-0B48BEE33B8D}" srcId="{9CDB8235-BAAD-4FFB-B91D-146F18C7DC38}" destId="{23C9A789-9D19-4885-B972-BE0B9D31C7FD}" srcOrd="3" destOrd="0" parTransId="{231434B8-1851-4A2E-B4F0-4FFD5B58372A}" sibTransId="{2E4D21AB-15C2-4875-A27C-7FC0F2F9B4AE}"/>
    <dgm:cxn modelId="{6D068012-4B56-4236-B731-B33B7E4AF738}" type="presOf" srcId="{9A16593E-CF00-4BBD-8E83-ABC1A5B70660}" destId="{B56DEB00-B1C3-45E3-BABB-EE2B1D5C485C}" srcOrd="0" destOrd="0" presId="urn:microsoft.com/office/officeart/2005/8/layout/process4"/>
    <dgm:cxn modelId="{295C8E28-ADC7-452A-B957-F675871E58FD}" type="presOf" srcId="{8FAB84D6-22C5-46E6-979E-3E371FB12E28}" destId="{D47E9DFC-2497-47AF-BEC3-53ECD7F04C1B}" srcOrd="0" destOrd="0" presId="urn:microsoft.com/office/officeart/2005/8/layout/process4"/>
    <dgm:cxn modelId="{B397E13D-81BB-4950-B8A6-6D8B90BA46C9}" srcId="{9CDB8235-BAAD-4FFB-B91D-146F18C7DC38}" destId="{51CB7AF4-02B7-42DD-AB95-1A2A7CA87492}" srcOrd="2" destOrd="0" parTransId="{2F5EB934-11DA-4DF1-980B-1C0BFB6C2041}" sibTransId="{A1BD19A2-2F1F-448C-AAA2-968C01457BD2}"/>
    <dgm:cxn modelId="{EC24ED3E-FB81-48C3-BEAF-6FBF44228A73}" srcId="{51CB7AF4-02B7-42DD-AB95-1A2A7CA87492}" destId="{713D4EFF-9C10-44F8-B27C-120FAD155252}" srcOrd="0" destOrd="0" parTransId="{06A8FAB7-091F-4207-BD91-DB218F841ED5}" sibTransId="{3FF4B48D-4BF5-4692-AEC3-A92945FDF665}"/>
    <dgm:cxn modelId="{83E42060-D913-433A-A2A1-02D46A02CDD1}" type="presOf" srcId="{713D0606-EB4E-4AC8-94D3-3AEE7BC5DC93}" destId="{2683463F-8506-4EE5-AB90-6E55F30619A1}" srcOrd="0" destOrd="0" presId="urn:microsoft.com/office/officeart/2005/8/layout/process4"/>
    <dgm:cxn modelId="{C0207144-88F7-4EAB-9F4A-4A472EC0F146}" srcId="{9CDB8235-BAAD-4FFB-B91D-146F18C7DC38}" destId="{1070FBF6-7035-494D-8280-C4C19A607A33}" srcOrd="1" destOrd="0" parTransId="{53B351CF-7F0F-4205-A403-241492280B64}" sibTransId="{DF8DB9EB-0322-481F-BD28-DB96860D86D6}"/>
    <dgm:cxn modelId="{6EB61765-E83B-471D-9814-CF844D9F19BB}" srcId="{0E8CD446-A1BD-4248-B99D-45DCEF9DFC11}" destId="{9A16593E-CF00-4BBD-8E83-ABC1A5B70660}" srcOrd="0" destOrd="0" parTransId="{DF031DC8-249D-4CAE-9DD5-41205FCF767B}" sibTransId="{8FC69455-C7F1-43DB-A56B-6AC4154D5D5F}"/>
    <dgm:cxn modelId="{50B1E54F-4951-45A7-A464-EF8D83650EF8}" type="presOf" srcId="{23C9A789-9D19-4885-B972-BE0B9D31C7FD}" destId="{9C7C7F94-2F2A-42DE-A7BF-AB4C687E831C}" srcOrd="0" destOrd="0" presId="urn:microsoft.com/office/officeart/2005/8/layout/process4"/>
    <dgm:cxn modelId="{9B512B74-8591-439D-A07B-41ADDC4B58B5}" srcId="{23C9A789-9D19-4885-B972-BE0B9D31C7FD}" destId="{CA8E9953-F648-41E7-B474-15E289D02DC4}" srcOrd="0" destOrd="0" parTransId="{32C58132-FA5E-47A3-B193-6E0DF35E0C0D}" sibTransId="{3FF1F6F3-8043-4E48-BA22-D8E744A22AF7}"/>
    <dgm:cxn modelId="{AAFF7974-6447-444A-8C30-1D8FCDB2C09C}" type="presOf" srcId="{0E8CD446-A1BD-4248-B99D-45DCEF9DFC11}" destId="{5B40E510-3500-400F-B6A9-0A5A9DCF8864}" srcOrd="1" destOrd="0" presId="urn:microsoft.com/office/officeart/2005/8/layout/process4"/>
    <dgm:cxn modelId="{21F67276-9CD4-4850-95EF-4B64144CBC7C}" type="presOf" srcId="{51CB7AF4-02B7-42DD-AB95-1A2A7CA87492}" destId="{1B32773D-471D-4830-A4BC-9559374E5CE8}" srcOrd="0" destOrd="0" presId="urn:microsoft.com/office/officeart/2005/8/layout/process4"/>
    <dgm:cxn modelId="{A086D380-A751-4904-BC7E-38DAD1F7719C}" type="presOf" srcId="{1070FBF6-7035-494D-8280-C4C19A607A33}" destId="{DC5DEF5A-033F-48EE-94C3-04B101BDB85B}" srcOrd="0" destOrd="0" presId="urn:microsoft.com/office/officeart/2005/8/layout/process4"/>
    <dgm:cxn modelId="{D66A5181-B548-4D52-A26C-8C34D8B8C3A8}" type="presOf" srcId="{0E8CD446-A1BD-4248-B99D-45DCEF9DFC11}" destId="{0110DB34-09B2-4D9B-9476-2922FFDBDDA4}" srcOrd="0" destOrd="0" presId="urn:microsoft.com/office/officeart/2005/8/layout/process4"/>
    <dgm:cxn modelId="{A4BD1B83-3814-4822-A14A-E1E1D3A9D599}" srcId="{9CDB8235-BAAD-4FFB-B91D-146F18C7DC38}" destId="{0E8CD446-A1BD-4248-B99D-45DCEF9DFC11}" srcOrd="0" destOrd="0" parTransId="{3778021C-AFBE-4117-9FCC-280785E7D2B0}" sibTransId="{771F6461-0C5C-4717-B10C-8820482BF34B}"/>
    <dgm:cxn modelId="{006C1789-0440-412C-8EC2-B54D226F524B}" srcId="{51CB7AF4-02B7-42DD-AB95-1A2A7CA87492}" destId="{8C48D298-240D-4DBC-B51D-560A0CE042DA}" srcOrd="1" destOrd="0" parTransId="{A029FE3A-5C78-4FF9-A947-EBF139DA1DD5}" sibTransId="{FEAE205A-2D65-48B5-A800-AE41C4A00BA0}"/>
    <dgm:cxn modelId="{59CACA8C-BF22-4EDD-ACB9-C0A9B2D7B973}" type="presOf" srcId="{AC0B0EC1-C38D-4820-8EA7-463ACEEFBE6E}" destId="{824F36BA-D400-44A5-ADF3-A9126F6D129E}" srcOrd="0" destOrd="0" presId="urn:microsoft.com/office/officeart/2005/8/layout/process4"/>
    <dgm:cxn modelId="{16A1509E-1965-4E00-9D43-6E4DD0A1BA6B}" type="presOf" srcId="{A5A5576C-B281-48E7-AB82-702C7B9EDE96}" destId="{79F8FE42-0AD6-459E-9A6B-B62DD18420EF}" srcOrd="0" destOrd="0" presId="urn:microsoft.com/office/officeart/2005/8/layout/process4"/>
    <dgm:cxn modelId="{1F3FC1A8-931F-4076-9CE8-1E288522CAAE}" srcId="{0E8CD446-A1BD-4248-B99D-45DCEF9DFC11}" destId="{AC0B0EC1-C38D-4820-8EA7-463ACEEFBE6E}" srcOrd="1" destOrd="0" parTransId="{D280BB49-36B9-46CD-B2AE-314D0FB773FF}" sibTransId="{045DD27E-C218-4A31-B97F-7613AF8B4192}"/>
    <dgm:cxn modelId="{033999AA-E312-467A-ADF6-254E2A7268F6}" type="presOf" srcId="{1070FBF6-7035-494D-8280-C4C19A607A33}" destId="{DC6C1135-ADF5-4F67-AC45-8AF26B3405EF}" srcOrd="1" destOrd="0" presId="urn:microsoft.com/office/officeart/2005/8/layout/process4"/>
    <dgm:cxn modelId="{73946EAD-D233-4DB0-9C98-3183ABFA405A}" type="presOf" srcId="{8C48D298-240D-4DBC-B51D-560A0CE042DA}" destId="{6461BE72-3CB9-45EA-A00D-502F532B3348}" srcOrd="0" destOrd="0" presId="urn:microsoft.com/office/officeart/2005/8/layout/process4"/>
    <dgm:cxn modelId="{E107B1B6-E176-4CF6-B220-10132463340E}" srcId="{23C9A789-9D19-4885-B972-BE0B9D31C7FD}" destId="{8FAB84D6-22C5-46E6-979E-3E371FB12E28}" srcOrd="1" destOrd="0" parTransId="{34CB48D2-EFBC-4772-889C-10B5B6EC9382}" sibTransId="{C9DCDACD-A490-4580-9AEB-E1F3B7C2B4C8}"/>
    <dgm:cxn modelId="{09C158CF-07EA-4B0A-867C-C0E7242F52C0}" type="presOf" srcId="{9CDB8235-BAAD-4FFB-B91D-146F18C7DC38}" destId="{12BC44F8-0349-4DB6-A88A-1189244011F5}" srcOrd="0" destOrd="0" presId="urn:microsoft.com/office/officeart/2005/8/layout/process4"/>
    <dgm:cxn modelId="{45AAAED0-8B1F-49E4-A5E7-B18FB191CFA9}" srcId="{1070FBF6-7035-494D-8280-C4C19A607A33}" destId="{713D0606-EB4E-4AC8-94D3-3AEE7BC5DC93}" srcOrd="1" destOrd="0" parTransId="{89B94B51-5E4D-4DA1-86DB-4EAF193CCEF9}" sibTransId="{AA7A0BD3-E6DC-4363-B4D3-DEAAADD06FFE}"/>
    <dgm:cxn modelId="{492E6ED8-96AD-49D4-9ED0-49812A14CA42}" type="presOf" srcId="{CA8E9953-F648-41E7-B474-15E289D02DC4}" destId="{7CD3C732-4B42-4DFA-ABCC-4EC3F14A754C}" srcOrd="0" destOrd="0" presId="urn:microsoft.com/office/officeart/2005/8/layout/process4"/>
    <dgm:cxn modelId="{42E0C9DA-DD80-450D-8D92-F5B40C39116C}" type="presOf" srcId="{713D4EFF-9C10-44F8-B27C-120FAD155252}" destId="{47C2CE98-AB13-4A26-88BE-0DE3877D607B}" srcOrd="0" destOrd="0" presId="urn:microsoft.com/office/officeart/2005/8/layout/process4"/>
    <dgm:cxn modelId="{8131C3DF-7AE1-4E4A-86CC-DEDC0E4A45B2}" type="presOf" srcId="{23C9A789-9D19-4885-B972-BE0B9D31C7FD}" destId="{54BD8753-BD31-4148-86FB-41ABAAA98A87}" srcOrd="1" destOrd="0" presId="urn:microsoft.com/office/officeart/2005/8/layout/process4"/>
    <dgm:cxn modelId="{71AE75EE-D355-4BBC-9FD5-0E5734E3166D}" type="presOf" srcId="{51CB7AF4-02B7-42DD-AB95-1A2A7CA87492}" destId="{B9458434-20B4-4810-BD5F-13D0903F6680}" srcOrd="1" destOrd="0" presId="urn:microsoft.com/office/officeart/2005/8/layout/process4"/>
    <dgm:cxn modelId="{B21E70F2-DFD4-4498-AB72-5DA818266012}" srcId="{1070FBF6-7035-494D-8280-C4C19A607A33}" destId="{A5A5576C-B281-48E7-AB82-702C7B9EDE96}" srcOrd="0" destOrd="0" parTransId="{5B75C2B5-C03D-4E9A-BB63-2B1D4694A49C}" sibTransId="{2C83E782-BEFE-461C-AB0E-72BF9852813D}"/>
    <dgm:cxn modelId="{1C37926D-21D2-4CEA-853E-CD067A224A20}" type="presParOf" srcId="{12BC44F8-0349-4DB6-A88A-1189244011F5}" destId="{3F114EDB-13D4-4ECD-A285-418147DD6276}" srcOrd="0" destOrd="0" presId="urn:microsoft.com/office/officeart/2005/8/layout/process4"/>
    <dgm:cxn modelId="{479F06EE-0AFE-4113-BFAB-654F8E1609B8}" type="presParOf" srcId="{3F114EDB-13D4-4ECD-A285-418147DD6276}" destId="{9C7C7F94-2F2A-42DE-A7BF-AB4C687E831C}" srcOrd="0" destOrd="0" presId="urn:microsoft.com/office/officeart/2005/8/layout/process4"/>
    <dgm:cxn modelId="{C362062F-0DBB-4BBC-9B78-F770B6B9539A}" type="presParOf" srcId="{3F114EDB-13D4-4ECD-A285-418147DD6276}" destId="{54BD8753-BD31-4148-86FB-41ABAAA98A87}" srcOrd="1" destOrd="0" presId="urn:microsoft.com/office/officeart/2005/8/layout/process4"/>
    <dgm:cxn modelId="{163FC2CC-7327-420B-A88B-BBE333FEFB5E}" type="presParOf" srcId="{3F114EDB-13D4-4ECD-A285-418147DD6276}" destId="{4E77FF2B-40B2-4686-903B-50BE66D40C46}" srcOrd="2" destOrd="0" presId="urn:microsoft.com/office/officeart/2005/8/layout/process4"/>
    <dgm:cxn modelId="{BB34A683-DB9D-49D5-8E9F-774E15476D81}" type="presParOf" srcId="{4E77FF2B-40B2-4686-903B-50BE66D40C46}" destId="{7CD3C732-4B42-4DFA-ABCC-4EC3F14A754C}" srcOrd="0" destOrd="0" presId="urn:microsoft.com/office/officeart/2005/8/layout/process4"/>
    <dgm:cxn modelId="{54EF4215-4BC9-4867-A0AA-B0ACB118B81A}" type="presParOf" srcId="{4E77FF2B-40B2-4686-903B-50BE66D40C46}" destId="{D47E9DFC-2497-47AF-BEC3-53ECD7F04C1B}" srcOrd="1" destOrd="0" presId="urn:microsoft.com/office/officeart/2005/8/layout/process4"/>
    <dgm:cxn modelId="{C1984A1E-D25C-41E0-BFB1-A143DCBDB4AC}" type="presParOf" srcId="{12BC44F8-0349-4DB6-A88A-1189244011F5}" destId="{AE3354F3-7045-4050-B4B5-BD7051A59629}" srcOrd="1" destOrd="0" presId="urn:microsoft.com/office/officeart/2005/8/layout/process4"/>
    <dgm:cxn modelId="{94DB0CC7-42F7-40C3-81FE-050A041FC938}" type="presParOf" srcId="{12BC44F8-0349-4DB6-A88A-1189244011F5}" destId="{9D135A98-00DA-4404-B552-2FD86FC77008}" srcOrd="2" destOrd="0" presId="urn:microsoft.com/office/officeart/2005/8/layout/process4"/>
    <dgm:cxn modelId="{7E4DA384-A27C-4A41-B568-809EAD3A5B1F}" type="presParOf" srcId="{9D135A98-00DA-4404-B552-2FD86FC77008}" destId="{1B32773D-471D-4830-A4BC-9559374E5CE8}" srcOrd="0" destOrd="0" presId="urn:microsoft.com/office/officeart/2005/8/layout/process4"/>
    <dgm:cxn modelId="{2BA12B45-77A9-4800-BFE6-02F08B88E548}" type="presParOf" srcId="{9D135A98-00DA-4404-B552-2FD86FC77008}" destId="{B9458434-20B4-4810-BD5F-13D0903F6680}" srcOrd="1" destOrd="0" presId="urn:microsoft.com/office/officeart/2005/8/layout/process4"/>
    <dgm:cxn modelId="{C43604DC-4CFF-4471-A1E0-D004FB0E095C}" type="presParOf" srcId="{9D135A98-00DA-4404-B552-2FD86FC77008}" destId="{E59B482C-1DAE-4789-9B4F-E3052D1CF2B9}" srcOrd="2" destOrd="0" presId="urn:microsoft.com/office/officeart/2005/8/layout/process4"/>
    <dgm:cxn modelId="{B5F9AF2F-9981-4C83-B6AA-159BBC9A510A}" type="presParOf" srcId="{E59B482C-1DAE-4789-9B4F-E3052D1CF2B9}" destId="{47C2CE98-AB13-4A26-88BE-0DE3877D607B}" srcOrd="0" destOrd="0" presId="urn:microsoft.com/office/officeart/2005/8/layout/process4"/>
    <dgm:cxn modelId="{5A7A2BF3-7A3A-4EC8-9629-A3FB42CCE1EE}" type="presParOf" srcId="{E59B482C-1DAE-4789-9B4F-E3052D1CF2B9}" destId="{6461BE72-3CB9-45EA-A00D-502F532B3348}" srcOrd="1" destOrd="0" presId="urn:microsoft.com/office/officeart/2005/8/layout/process4"/>
    <dgm:cxn modelId="{CC857351-ABEB-44C4-9209-AFAE8A6000F9}" type="presParOf" srcId="{12BC44F8-0349-4DB6-A88A-1189244011F5}" destId="{E067EB74-095A-4B12-8637-CD477F6E0922}" srcOrd="3" destOrd="0" presId="urn:microsoft.com/office/officeart/2005/8/layout/process4"/>
    <dgm:cxn modelId="{7FE00FD1-81FE-4D37-BA79-AC5B29F91C6F}" type="presParOf" srcId="{12BC44F8-0349-4DB6-A88A-1189244011F5}" destId="{C682737C-1A42-4CC3-A3F1-43D04112C0FB}" srcOrd="4" destOrd="0" presId="urn:microsoft.com/office/officeart/2005/8/layout/process4"/>
    <dgm:cxn modelId="{2E734CB1-BD53-4541-BF74-CA011C74F3CC}" type="presParOf" srcId="{C682737C-1A42-4CC3-A3F1-43D04112C0FB}" destId="{DC5DEF5A-033F-48EE-94C3-04B101BDB85B}" srcOrd="0" destOrd="0" presId="urn:microsoft.com/office/officeart/2005/8/layout/process4"/>
    <dgm:cxn modelId="{0F244C76-8DD0-4F4A-9B23-FEADCC6EB655}" type="presParOf" srcId="{C682737C-1A42-4CC3-A3F1-43D04112C0FB}" destId="{DC6C1135-ADF5-4F67-AC45-8AF26B3405EF}" srcOrd="1" destOrd="0" presId="urn:microsoft.com/office/officeart/2005/8/layout/process4"/>
    <dgm:cxn modelId="{355680A2-4DC5-49AC-948E-0D2DF3D38283}" type="presParOf" srcId="{C682737C-1A42-4CC3-A3F1-43D04112C0FB}" destId="{2753F9D7-B9D5-459A-A953-A2C484B04B78}" srcOrd="2" destOrd="0" presId="urn:microsoft.com/office/officeart/2005/8/layout/process4"/>
    <dgm:cxn modelId="{A56F2E85-F538-4D7E-9ADD-51ACE670CE00}" type="presParOf" srcId="{2753F9D7-B9D5-459A-A953-A2C484B04B78}" destId="{79F8FE42-0AD6-459E-9A6B-B62DD18420EF}" srcOrd="0" destOrd="0" presId="urn:microsoft.com/office/officeart/2005/8/layout/process4"/>
    <dgm:cxn modelId="{83E89BC2-344A-4F82-8AEE-F8712DCB06D3}" type="presParOf" srcId="{2753F9D7-B9D5-459A-A953-A2C484B04B78}" destId="{2683463F-8506-4EE5-AB90-6E55F30619A1}" srcOrd="1" destOrd="0" presId="urn:microsoft.com/office/officeart/2005/8/layout/process4"/>
    <dgm:cxn modelId="{6F85CA71-125A-45B3-B762-3FAC3ACE79A5}" type="presParOf" srcId="{12BC44F8-0349-4DB6-A88A-1189244011F5}" destId="{51ACD17E-2928-4402-B6A7-743321B6BA60}" srcOrd="5" destOrd="0" presId="urn:microsoft.com/office/officeart/2005/8/layout/process4"/>
    <dgm:cxn modelId="{D146F470-1C7D-4422-8ED3-ECDDC2BFD5B7}" type="presParOf" srcId="{12BC44F8-0349-4DB6-A88A-1189244011F5}" destId="{33ECA338-3848-4216-9ED3-44FE970E6038}" srcOrd="6" destOrd="0" presId="urn:microsoft.com/office/officeart/2005/8/layout/process4"/>
    <dgm:cxn modelId="{267B56C7-B739-46B6-A33F-74FB385DCF12}" type="presParOf" srcId="{33ECA338-3848-4216-9ED3-44FE970E6038}" destId="{0110DB34-09B2-4D9B-9476-2922FFDBDDA4}" srcOrd="0" destOrd="0" presId="urn:microsoft.com/office/officeart/2005/8/layout/process4"/>
    <dgm:cxn modelId="{B8FD440D-301D-47F0-86C2-EC7BF955EF0A}" type="presParOf" srcId="{33ECA338-3848-4216-9ED3-44FE970E6038}" destId="{5B40E510-3500-400F-B6A9-0A5A9DCF8864}" srcOrd="1" destOrd="0" presId="urn:microsoft.com/office/officeart/2005/8/layout/process4"/>
    <dgm:cxn modelId="{B15EEDAC-38DA-439E-9004-F25DAB01268F}" type="presParOf" srcId="{33ECA338-3848-4216-9ED3-44FE970E6038}" destId="{EEBB4752-2720-4AE1-874E-C6DD6534272A}" srcOrd="2" destOrd="0" presId="urn:microsoft.com/office/officeart/2005/8/layout/process4"/>
    <dgm:cxn modelId="{CC34039C-E8C0-4014-B920-8ADCF95CC7EE}" type="presParOf" srcId="{EEBB4752-2720-4AE1-874E-C6DD6534272A}" destId="{B56DEB00-B1C3-45E3-BABB-EE2B1D5C485C}" srcOrd="0" destOrd="0" presId="urn:microsoft.com/office/officeart/2005/8/layout/process4"/>
    <dgm:cxn modelId="{B916A7C6-8FAC-46DF-AEE1-5109F949D794}" type="presParOf" srcId="{EEBB4752-2720-4AE1-874E-C6DD6534272A}" destId="{824F36BA-D400-44A5-ADF3-A9126F6D129E}"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4C76F5-B0DA-4806-ADCD-F99E67D83924}"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6BA09DDA-9A61-4DB8-9201-C3F719E826DF}">
      <dgm:prSet phldrT="[Text]"/>
      <dgm:spPr/>
      <dgm:t>
        <a:bodyPr/>
        <a:lstStyle/>
        <a:p>
          <a:r>
            <a:rPr lang="en-US" dirty="0"/>
            <a:t>Phase 1: Preliminary Outreach (Pre-RFI)</a:t>
          </a:r>
        </a:p>
      </dgm:t>
    </dgm:pt>
    <dgm:pt modelId="{463FEEF7-EEC3-48CC-8DAF-AB20C92F11DE}" type="parTrans" cxnId="{D294DA84-2957-44B2-B1FD-F8E1548B8E5D}">
      <dgm:prSet/>
      <dgm:spPr/>
      <dgm:t>
        <a:bodyPr/>
        <a:lstStyle/>
        <a:p>
          <a:endParaRPr lang="en-US"/>
        </a:p>
      </dgm:t>
    </dgm:pt>
    <dgm:pt modelId="{90B8B9A4-BB19-4B96-AED9-A0836D23E7D8}" type="sibTrans" cxnId="{D294DA84-2957-44B2-B1FD-F8E1548B8E5D}">
      <dgm:prSet/>
      <dgm:spPr/>
      <dgm:t>
        <a:bodyPr/>
        <a:lstStyle/>
        <a:p>
          <a:endParaRPr lang="en-US" dirty="0"/>
        </a:p>
      </dgm:t>
    </dgm:pt>
    <dgm:pt modelId="{73079A16-9FA4-4105-B08D-0C8D87928778}">
      <dgm:prSet phldrT="[Text]"/>
      <dgm:spPr/>
      <dgm:t>
        <a:bodyPr/>
        <a:lstStyle/>
        <a:p>
          <a:r>
            <a:rPr lang="en-US" dirty="0">
              <a:solidFill>
                <a:schemeClr val="tx1">
                  <a:lumMod val="65000"/>
                  <a:lumOff val="35000"/>
                </a:schemeClr>
              </a:solidFill>
            </a:rPr>
            <a:t>Initial engagement</a:t>
          </a:r>
        </a:p>
      </dgm:t>
    </dgm:pt>
    <dgm:pt modelId="{803BFA54-1D45-4954-90C5-0CB5FAA15D1F}" type="parTrans" cxnId="{D25F5461-A89A-4A62-97C6-188624AFA68F}">
      <dgm:prSet/>
      <dgm:spPr/>
      <dgm:t>
        <a:bodyPr/>
        <a:lstStyle/>
        <a:p>
          <a:endParaRPr lang="en-US"/>
        </a:p>
      </dgm:t>
    </dgm:pt>
    <dgm:pt modelId="{0B52D43C-329D-44D9-91D7-D5793347CCFA}" type="sibTrans" cxnId="{D25F5461-A89A-4A62-97C6-188624AFA68F}">
      <dgm:prSet/>
      <dgm:spPr/>
      <dgm:t>
        <a:bodyPr/>
        <a:lstStyle/>
        <a:p>
          <a:endParaRPr lang="en-US"/>
        </a:p>
      </dgm:t>
    </dgm:pt>
    <dgm:pt modelId="{C4861788-C4FD-40C3-9FC7-6F2E5315C133}">
      <dgm:prSet phldrT="[Text]"/>
      <dgm:spPr/>
      <dgm:t>
        <a:bodyPr/>
        <a:lstStyle/>
        <a:p>
          <a:r>
            <a:rPr lang="en-US" dirty="0"/>
            <a:t>Phase 2: RFI and Comment Period</a:t>
          </a:r>
        </a:p>
      </dgm:t>
    </dgm:pt>
    <dgm:pt modelId="{02AB8B0C-A128-4F7D-9955-13A3A7F9446E}" type="parTrans" cxnId="{48B7D91C-6F8E-4F47-8523-8D4C55584363}">
      <dgm:prSet/>
      <dgm:spPr/>
      <dgm:t>
        <a:bodyPr/>
        <a:lstStyle/>
        <a:p>
          <a:endParaRPr lang="en-US"/>
        </a:p>
      </dgm:t>
    </dgm:pt>
    <dgm:pt modelId="{12B103FE-A7F9-40A1-AE7F-895E8FCF095D}" type="sibTrans" cxnId="{48B7D91C-6F8E-4F47-8523-8D4C55584363}">
      <dgm:prSet/>
      <dgm:spPr/>
      <dgm:t>
        <a:bodyPr/>
        <a:lstStyle/>
        <a:p>
          <a:endParaRPr lang="en-US" dirty="0"/>
        </a:p>
      </dgm:t>
    </dgm:pt>
    <dgm:pt modelId="{3E6B70C4-44DD-45F4-AE66-06123D084643}">
      <dgm:prSet phldrT="[Text]"/>
      <dgm:spPr/>
      <dgm:t>
        <a:bodyPr/>
        <a:lstStyle/>
        <a:p>
          <a:r>
            <a:rPr lang="en-US" dirty="0">
              <a:solidFill>
                <a:schemeClr val="tx1">
                  <a:lumMod val="65000"/>
                  <a:lumOff val="35000"/>
                </a:schemeClr>
              </a:solidFill>
            </a:rPr>
            <a:t>RFI published, gather responses, review feedback</a:t>
          </a:r>
        </a:p>
      </dgm:t>
    </dgm:pt>
    <dgm:pt modelId="{020DA6A5-1A32-4A49-A41C-525E5FD2E22E}" type="parTrans" cxnId="{D468E3D9-1205-414E-B760-876AC8B84494}">
      <dgm:prSet/>
      <dgm:spPr/>
      <dgm:t>
        <a:bodyPr/>
        <a:lstStyle/>
        <a:p>
          <a:endParaRPr lang="en-US"/>
        </a:p>
      </dgm:t>
    </dgm:pt>
    <dgm:pt modelId="{1093F8F9-F022-4E18-BB3F-421F75B1F770}" type="sibTrans" cxnId="{D468E3D9-1205-414E-B760-876AC8B84494}">
      <dgm:prSet/>
      <dgm:spPr/>
      <dgm:t>
        <a:bodyPr/>
        <a:lstStyle/>
        <a:p>
          <a:endParaRPr lang="en-US"/>
        </a:p>
      </dgm:t>
    </dgm:pt>
    <dgm:pt modelId="{FCCC25DF-67FD-4E8C-B806-6D5B870D40F6}">
      <dgm:prSet phldrT="[Text]"/>
      <dgm:spPr/>
      <dgm:t>
        <a:bodyPr/>
        <a:lstStyle/>
        <a:p>
          <a:r>
            <a:rPr lang="en-US" dirty="0">
              <a:solidFill>
                <a:schemeClr val="tx1">
                  <a:lumMod val="65000"/>
                  <a:lumOff val="35000"/>
                </a:schemeClr>
              </a:solidFill>
            </a:rPr>
            <a:t>Increase breadth of outreach</a:t>
          </a:r>
        </a:p>
      </dgm:t>
    </dgm:pt>
    <dgm:pt modelId="{D11D12FC-4575-4A37-98BB-E94B89FE0871}" type="parTrans" cxnId="{45C4BE63-5384-4246-8438-869672FCF375}">
      <dgm:prSet/>
      <dgm:spPr/>
      <dgm:t>
        <a:bodyPr/>
        <a:lstStyle/>
        <a:p>
          <a:endParaRPr lang="en-US"/>
        </a:p>
      </dgm:t>
    </dgm:pt>
    <dgm:pt modelId="{C53F10BF-CCD3-41C4-AE02-12641F8685AD}" type="sibTrans" cxnId="{45C4BE63-5384-4246-8438-869672FCF375}">
      <dgm:prSet/>
      <dgm:spPr/>
      <dgm:t>
        <a:bodyPr/>
        <a:lstStyle/>
        <a:p>
          <a:endParaRPr lang="en-US"/>
        </a:p>
      </dgm:t>
    </dgm:pt>
    <dgm:pt modelId="{1F20E361-02B2-4E56-A917-FE1F857E49D9}">
      <dgm:prSet phldrT="[Text]"/>
      <dgm:spPr/>
      <dgm:t>
        <a:bodyPr/>
        <a:lstStyle/>
        <a:p>
          <a:r>
            <a:rPr lang="en-US" dirty="0">
              <a:solidFill>
                <a:schemeClr val="tx1">
                  <a:lumMod val="65000"/>
                  <a:lumOff val="35000"/>
                </a:schemeClr>
              </a:solidFill>
            </a:rPr>
            <a:t>Webinars, listening sessions</a:t>
          </a:r>
        </a:p>
      </dgm:t>
    </dgm:pt>
    <dgm:pt modelId="{94212D26-1C72-4425-A600-42C2951C4BAD}" type="parTrans" cxnId="{B182BFF2-1AB4-4B5A-866F-6C3C4C4F7904}">
      <dgm:prSet/>
      <dgm:spPr/>
      <dgm:t>
        <a:bodyPr/>
        <a:lstStyle/>
        <a:p>
          <a:endParaRPr lang="en-US"/>
        </a:p>
      </dgm:t>
    </dgm:pt>
    <dgm:pt modelId="{E6CC08D7-E94B-4413-90BC-40EC2BB8136B}" type="sibTrans" cxnId="{B182BFF2-1AB4-4B5A-866F-6C3C4C4F7904}">
      <dgm:prSet/>
      <dgm:spPr/>
      <dgm:t>
        <a:bodyPr/>
        <a:lstStyle/>
        <a:p>
          <a:endParaRPr lang="en-US"/>
        </a:p>
      </dgm:t>
    </dgm:pt>
    <dgm:pt modelId="{C4B4B484-706D-45B0-9D56-07459FFBE4E9}">
      <dgm:prSet phldrT="[Text]"/>
      <dgm:spPr/>
      <dgm:t>
        <a:bodyPr/>
        <a:lstStyle/>
        <a:p>
          <a:r>
            <a:rPr lang="en-US" dirty="0">
              <a:solidFill>
                <a:schemeClr val="tx1">
                  <a:lumMod val="65000"/>
                  <a:lumOff val="35000"/>
                </a:schemeClr>
              </a:solidFill>
            </a:rPr>
            <a:t>Informs request for proposal (RFP)</a:t>
          </a:r>
        </a:p>
      </dgm:t>
    </dgm:pt>
    <dgm:pt modelId="{2DB699E7-ECEE-4744-9E99-0704811D90BA}" type="parTrans" cxnId="{F74B8FC7-9324-456B-8B90-935BAAC01013}">
      <dgm:prSet/>
      <dgm:spPr/>
      <dgm:t>
        <a:bodyPr/>
        <a:lstStyle/>
        <a:p>
          <a:endParaRPr lang="en-US"/>
        </a:p>
      </dgm:t>
    </dgm:pt>
    <dgm:pt modelId="{EEF0C606-7E38-4033-BF49-4BD60D3AA847}" type="sibTrans" cxnId="{F74B8FC7-9324-456B-8B90-935BAAC01013}">
      <dgm:prSet/>
      <dgm:spPr/>
      <dgm:t>
        <a:bodyPr/>
        <a:lstStyle/>
        <a:p>
          <a:endParaRPr lang="en-US"/>
        </a:p>
      </dgm:t>
    </dgm:pt>
    <dgm:pt modelId="{D8E112C7-B969-416A-B535-ED3D70301E0F}">
      <dgm:prSet phldrT="[Text]"/>
      <dgm:spPr/>
      <dgm:t>
        <a:bodyPr/>
        <a:lstStyle/>
        <a:p>
          <a:r>
            <a:rPr lang="en-US" dirty="0"/>
            <a:t>Phase 3: RFP through PPD Implementation</a:t>
          </a:r>
        </a:p>
      </dgm:t>
    </dgm:pt>
    <dgm:pt modelId="{6831E2C6-CF15-4F08-A9B6-E3B51CE016CB}" type="parTrans" cxnId="{10D0223B-1D84-4BE2-9898-5284B3B24044}">
      <dgm:prSet/>
      <dgm:spPr/>
      <dgm:t>
        <a:bodyPr/>
        <a:lstStyle/>
        <a:p>
          <a:endParaRPr lang="en-US"/>
        </a:p>
      </dgm:t>
    </dgm:pt>
    <dgm:pt modelId="{65469365-9518-4158-B323-530B3AE29E09}" type="sibTrans" cxnId="{10D0223B-1D84-4BE2-9898-5284B3B24044}">
      <dgm:prSet/>
      <dgm:spPr/>
      <dgm:t>
        <a:bodyPr/>
        <a:lstStyle/>
        <a:p>
          <a:endParaRPr lang="en-US"/>
        </a:p>
      </dgm:t>
    </dgm:pt>
    <dgm:pt modelId="{A1EB0BA9-B6B2-47FA-BFDA-BAEB0B2F3595}">
      <dgm:prSet phldrT="[Text]"/>
      <dgm:spPr/>
      <dgm:t>
        <a:bodyPr/>
        <a:lstStyle/>
        <a:p>
          <a:r>
            <a:rPr lang="en-US" dirty="0">
              <a:solidFill>
                <a:schemeClr val="tx1">
                  <a:lumMod val="65000"/>
                  <a:lumOff val="35000"/>
                </a:schemeClr>
              </a:solidFill>
            </a:rPr>
            <a:t>RFP issued, responses received, DOE decisions on demonstrations</a:t>
          </a:r>
        </a:p>
      </dgm:t>
    </dgm:pt>
    <dgm:pt modelId="{D2A88B60-0C48-47CB-9763-E78FC5593999}" type="parTrans" cxnId="{68B0D5DE-BC2A-45A8-A664-744084DA2CE1}">
      <dgm:prSet/>
      <dgm:spPr/>
      <dgm:t>
        <a:bodyPr/>
        <a:lstStyle/>
        <a:p>
          <a:endParaRPr lang="en-US"/>
        </a:p>
      </dgm:t>
    </dgm:pt>
    <dgm:pt modelId="{3B2300CD-3FAA-4BE9-B2ED-93E234167443}" type="sibTrans" cxnId="{68B0D5DE-BC2A-45A8-A664-744084DA2CE1}">
      <dgm:prSet/>
      <dgm:spPr/>
      <dgm:t>
        <a:bodyPr/>
        <a:lstStyle/>
        <a:p>
          <a:endParaRPr lang="en-US"/>
        </a:p>
      </dgm:t>
    </dgm:pt>
    <dgm:pt modelId="{27D90A42-8B69-489B-A079-D5BF996BE84E}">
      <dgm:prSet phldrT="[Text]"/>
      <dgm:spPr/>
      <dgm:t>
        <a:bodyPr/>
        <a:lstStyle/>
        <a:p>
          <a:r>
            <a:rPr lang="en-US" dirty="0">
              <a:solidFill>
                <a:schemeClr val="tx1">
                  <a:lumMod val="65000"/>
                  <a:lumOff val="35000"/>
                </a:schemeClr>
              </a:solidFill>
            </a:rPr>
            <a:t>Broadest outreach </a:t>
          </a:r>
        </a:p>
      </dgm:t>
    </dgm:pt>
    <dgm:pt modelId="{B33BFCA5-F9E6-4109-A05B-8B68E5A03FD1}" type="parTrans" cxnId="{6DE5E103-8A03-4A26-9FE5-17101AA6F21A}">
      <dgm:prSet/>
      <dgm:spPr/>
      <dgm:t>
        <a:bodyPr/>
        <a:lstStyle/>
        <a:p>
          <a:endParaRPr lang="en-US"/>
        </a:p>
      </dgm:t>
    </dgm:pt>
    <dgm:pt modelId="{2F2A1228-BA3A-4312-984D-B6D14CBC5F3A}" type="sibTrans" cxnId="{6DE5E103-8A03-4A26-9FE5-17101AA6F21A}">
      <dgm:prSet/>
      <dgm:spPr/>
      <dgm:t>
        <a:bodyPr/>
        <a:lstStyle/>
        <a:p>
          <a:endParaRPr lang="en-US"/>
        </a:p>
      </dgm:t>
    </dgm:pt>
    <dgm:pt modelId="{D3262477-388C-4E03-9AD9-638EF523A23B}">
      <dgm:prSet phldrT="[Text]"/>
      <dgm:spPr/>
      <dgm:t>
        <a:bodyPr/>
        <a:lstStyle/>
        <a:p>
          <a:r>
            <a:rPr lang="en-US" dirty="0">
              <a:solidFill>
                <a:schemeClr val="tx1">
                  <a:lumMod val="65000"/>
                  <a:lumOff val="35000"/>
                </a:schemeClr>
              </a:solidFill>
            </a:rPr>
            <a:t>Educational/ informational  webinars, updates</a:t>
          </a:r>
        </a:p>
      </dgm:t>
    </dgm:pt>
    <dgm:pt modelId="{D234641E-6C06-4D63-9C58-6E4216D1344D}" type="parTrans" cxnId="{88AED878-6E74-4B27-9B6C-A03B1A192BE0}">
      <dgm:prSet/>
      <dgm:spPr/>
      <dgm:t>
        <a:bodyPr/>
        <a:lstStyle/>
        <a:p>
          <a:endParaRPr lang="en-US"/>
        </a:p>
      </dgm:t>
    </dgm:pt>
    <dgm:pt modelId="{BB940471-9451-480D-AFCE-842923A8AFE2}" type="sibTrans" cxnId="{88AED878-6E74-4B27-9B6C-A03B1A192BE0}">
      <dgm:prSet/>
      <dgm:spPr/>
      <dgm:t>
        <a:bodyPr/>
        <a:lstStyle/>
        <a:p>
          <a:endParaRPr lang="en-US"/>
        </a:p>
      </dgm:t>
    </dgm:pt>
    <dgm:pt modelId="{AED1FBA5-DB46-4322-AA5B-58F13ECAF7A7}">
      <dgm:prSet phldrT="[Text]"/>
      <dgm:spPr/>
      <dgm:t>
        <a:bodyPr/>
        <a:lstStyle/>
        <a:p>
          <a:r>
            <a:rPr lang="en-US" dirty="0">
              <a:solidFill>
                <a:schemeClr val="tx1">
                  <a:lumMod val="65000"/>
                  <a:lumOff val="35000"/>
                </a:schemeClr>
              </a:solidFill>
            </a:rPr>
            <a:t>Informs PPD and post-PPD communications</a:t>
          </a:r>
        </a:p>
      </dgm:t>
    </dgm:pt>
    <dgm:pt modelId="{7405526A-9CD6-441A-92DE-010DED3C1C7F}" type="parTrans" cxnId="{CE91AF99-D79D-4B6C-9FA0-C0FABEED4E8A}">
      <dgm:prSet/>
      <dgm:spPr/>
      <dgm:t>
        <a:bodyPr/>
        <a:lstStyle/>
        <a:p>
          <a:endParaRPr lang="en-US"/>
        </a:p>
      </dgm:t>
    </dgm:pt>
    <dgm:pt modelId="{BB209F4D-6490-408A-914E-832EB03BA12B}" type="sibTrans" cxnId="{CE91AF99-D79D-4B6C-9FA0-C0FABEED4E8A}">
      <dgm:prSet/>
      <dgm:spPr/>
      <dgm:t>
        <a:bodyPr/>
        <a:lstStyle/>
        <a:p>
          <a:endParaRPr lang="en-US"/>
        </a:p>
      </dgm:t>
    </dgm:pt>
    <dgm:pt modelId="{50646E22-D847-439E-90EF-449E7687E22D}">
      <dgm:prSet phldrT="[Text]"/>
      <dgm:spPr/>
      <dgm:t>
        <a:bodyPr/>
        <a:lstStyle/>
        <a:p>
          <a:r>
            <a:rPr lang="en-US" dirty="0">
              <a:solidFill>
                <a:schemeClr val="tx1">
                  <a:lumMod val="65000"/>
                  <a:lumOff val="35000"/>
                </a:schemeClr>
              </a:solidFill>
            </a:rPr>
            <a:t>Develop preliminary technical considerations</a:t>
          </a:r>
        </a:p>
      </dgm:t>
    </dgm:pt>
    <dgm:pt modelId="{DD5EAE6C-DA15-4A58-BCA1-9ABAF9939034}" type="parTrans" cxnId="{8B73A209-D776-4E34-BFB6-3229AB6C5BC8}">
      <dgm:prSet/>
      <dgm:spPr/>
      <dgm:t>
        <a:bodyPr/>
        <a:lstStyle/>
        <a:p>
          <a:endParaRPr lang="en-US"/>
        </a:p>
      </dgm:t>
    </dgm:pt>
    <dgm:pt modelId="{4F582A20-31C6-4C68-9B46-03C8504B4B7E}" type="sibTrans" cxnId="{8B73A209-D776-4E34-BFB6-3229AB6C5BC8}">
      <dgm:prSet/>
      <dgm:spPr/>
      <dgm:t>
        <a:bodyPr/>
        <a:lstStyle/>
        <a:p>
          <a:endParaRPr lang="en-US"/>
        </a:p>
      </dgm:t>
    </dgm:pt>
    <dgm:pt modelId="{388D9EA3-86B5-4CAD-A180-E67C8DDFD963}">
      <dgm:prSet phldrT="[Text]"/>
      <dgm:spPr/>
      <dgm:t>
        <a:bodyPr/>
        <a:lstStyle/>
        <a:p>
          <a:r>
            <a:rPr lang="en-US" dirty="0">
              <a:solidFill>
                <a:schemeClr val="tx1">
                  <a:lumMod val="65000"/>
                  <a:lumOff val="35000"/>
                </a:schemeClr>
              </a:solidFill>
            </a:rPr>
            <a:t>Develop information portal</a:t>
          </a:r>
        </a:p>
      </dgm:t>
    </dgm:pt>
    <dgm:pt modelId="{CE5978BE-AE16-4FF8-97ED-668D13F50DBC}" type="parTrans" cxnId="{7732A871-6D0A-47E9-9C00-393FD1654792}">
      <dgm:prSet/>
      <dgm:spPr/>
      <dgm:t>
        <a:bodyPr/>
        <a:lstStyle/>
        <a:p>
          <a:endParaRPr lang="en-US"/>
        </a:p>
      </dgm:t>
    </dgm:pt>
    <dgm:pt modelId="{F7524DFB-04A1-4B10-BFCF-B7C2487846B0}" type="sibTrans" cxnId="{7732A871-6D0A-47E9-9C00-393FD1654792}">
      <dgm:prSet/>
      <dgm:spPr/>
      <dgm:t>
        <a:bodyPr/>
        <a:lstStyle/>
        <a:p>
          <a:endParaRPr lang="en-US"/>
        </a:p>
      </dgm:t>
    </dgm:pt>
    <dgm:pt modelId="{60E7254F-90A4-411A-BA0D-BA72027C4752}">
      <dgm:prSet phldrT="[Text]"/>
      <dgm:spPr/>
      <dgm:t>
        <a:bodyPr/>
        <a:lstStyle/>
        <a:p>
          <a:r>
            <a:rPr lang="en-US" dirty="0">
              <a:solidFill>
                <a:schemeClr val="tx1">
                  <a:lumMod val="65000"/>
                  <a:lumOff val="35000"/>
                </a:schemeClr>
              </a:solidFill>
            </a:rPr>
            <a:t>Advises RFI development</a:t>
          </a:r>
        </a:p>
      </dgm:t>
    </dgm:pt>
    <dgm:pt modelId="{679A3602-26DC-4707-902C-BFE4DE30C262}" type="parTrans" cxnId="{7B0918CC-F3E5-4FD1-B6FA-277A0BAF670A}">
      <dgm:prSet/>
      <dgm:spPr/>
      <dgm:t>
        <a:bodyPr/>
        <a:lstStyle/>
        <a:p>
          <a:endParaRPr lang="en-US"/>
        </a:p>
      </dgm:t>
    </dgm:pt>
    <dgm:pt modelId="{34EAC20C-1BF3-446F-B9CB-B9844C31BE6D}" type="sibTrans" cxnId="{7B0918CC-F3E5-4FD1-B6FA-277A0BAF670A}">
      <dgm:prSet/>
      <dgm:spPr/>
      <dgm:t>
        <a:bodyPr/>
        <a:lstStyle/>
        <a:p>
          <a:endParaRPr lang="en-US"/>
        </a:p>
      </dgm:t>
    </dgm:pt>
    <dgm:pt modelId="{7D4B3132-EC3A-4BCB-A6D0-B6D509CDAD98}" type="pres">
      <dgm:prSet presAssocID="{DC4C76F5-B0DA-4806-ADCD-F99E67D83924}" presName="linearFlow" presStyleCnt="0">
        <dgm:presLayoutVars>
          <dgm:dir/>
          <dgm:animLvl val="lvl"/>
          <dgm:resizeHandles val="exact"/>
        </dgm:presLayoutVars>
      </dgm:prSet>
      <dgm:spPr/>
    </dgm:pt>
    <dgm:pt modelId="{E7D8C822-62EE-4E0F-BEBF-CFD9BBA6D54E}" type="pres">
      <dgm:prSet presAssocID="{6BA09DDA-9A61-4DB8-9201-C3F719E826DF}" presName="composite" presStyleCnt="0"/>
      <dgm:spPr/>
    </dgm:pt>
    <dgm:pt modelId="{2E6E3B88-ED8C-4016-81EA-17D7FB9E143A}" type="pres">
      <dgm:prSet presAssocID="{6BA09DDA-9A61-4DB8-9201-C3F719E826DF}" presName="parTx" presStyleLbl="node1" presStyleIdx="0" presStyleCnt="3">
        <dgm:presLayoutVars>
          <dgm:chMax val="0"/>
          <dgm:chPref val="0"/>
          <dgm:bulletEnabled val="1"/>
        </dgm:presLayoutVars>
      </dgm:prSet>
      <dgm:spPr/>
    </dgm:pt>
    <dgm:pt modelId="{E46CB343-72AC-4F9B-ADD7-BADF070612C2}" type="pres">
      <dgm:prSet presAssocID="{6BA09DDA-9A61-4DB8-9201-C3F719E826DF}" presName="parSh" presStyleLbl="node1" presStyleIdx="0" presStyleCnt="3"/>
      <dgm:spPr/>
    </dgm:pt>
    <dgm:pt modelId="{9899828A-ADBF-491E-B535-DE58CA1A5402}" type="pres">
      <dgm:prSet presAssocID="{6BA09DDA-9A61-4DB8-9201-C3F719E826DF}" presName="desTx" presStyleLbl="fgAcc1" presStyleIdx="0" presStyleCnt="3">
        <dgm:presLayoutVars>
          <dgm:bulletEnabled val="1"/>
        </dgm:presLayoutVars>
      </dgm:prSet>
      <dgm:spPr/>
    </dgm:pt>
    <dgm:pt modelId="{5AED12AA-0993-4553-A591-1F2BA48E9C5A}" type="pres">
      <dgm:prSet presAssocID="{90B8B9A4-BB19-4B96-AED9-A0836D23E7D8}" presName="sibTrans" presStyleLbl="sibTrans2D1" presStyleIdx="0" presStyleCnt="2"/>
      <dgm:spPr/>
    </dgm:pt>
    <dgm:pt modelId="{EB9D44F8-19FB-40C0-82B1-C9DD2A89F688}" type="pres">
      <dgm:prSet presAssocID="{90B8B9A4-BB19-4B96-AED9-A0836D23E7D8}" presName="connTx" presStyleLbl="sibTrans2D1" presStyleIdx="0" presStyleCnt="2"/>
      <dgm:spPr/>
    </dgm:pt>
    <dgm:pt modelId="{9C097FCC-6D24-4A7F-8596-E7FFA44355BC}" type="pres">
      <dgm:prSet presAssocID="{C4861788-C4FD-40C3-9FC7-6F2E5315C133}" presName="composite" presStyleCnt="0"/>
      <dgm:spPr/>
    </dgm:pt>
    <dgm:pt modelId="{70E4014A-3451-48C2-AE73-FA489EC0FAA5}" type="pres">
      <dgm:prSet presAssocID="{C4861788-C4FD-40C3-9FC7-6F2E5315C133}" presName="parTx" presStyleLbl="node1" presStyleIdx="0" presStyleCnt="3">
        <dgm:presLayoutVars>
          <dgm:chMax val="0"/>
          <dgm:chPref val="0"/>
          <dgm:bulletEnabled val="1"/>
        </dgm:presLayoutVars>
      </dgm:prSet>
      <dgm:spPr/>
    </dgm:pt>
    <dgm:pt modelId="{84D251B0-DC2C-449A-A570-4250F9D0D5AD}" type="pres">
      <dgm:prSet presAssocID="{C4861788-C4FD-40C3-9FC7-6F2E5315C133}" presName="parSh" presStyleLbl="node1" presStyleIdx="1" presStyleCnt="3"/>
      <dgm:spPr/>
    </dgm:pt>
    <dgm:pt modelId="{D92CC21D-9DBB-4F09-8998-249A2DF9FC02}" type="pres">
      <dgm:prSet presAssocID="{C4861788-C4FD-40C3-9FC7-6F2E5315C133}" presName="desTx" presStyleLbl="fgAcc1" presStyleIdx="1" presStyleCnt="3">
        <dgm:presLayoutVars>
          <dgm:bulletEnabled val="1"/>
        </dgm:presLayoutVars>
      </dgm:prSet>
      <dgm:spPr/>
    </dgm:pt>
    <dgm:pt modelId="{4D88212A-0E9E-4937-982D-129D2513B004}" type="pres">
      <dgm:prSet presAssocID="{12B103FE-A7F9-40A1-AE7F-895E8FCF095D}" presName="sibTrans" presStyleLbl="sibTrans2D1" presStyleIdx="1" presStyleCnt="2"/>
      <dgm:spPr/>
    </dgm:pt>
    <dgm:pt modelId="{1F133C71-2F74-4F25-A434-E6E32F81315D}" type="pres">
      <dgm:prSet presAssocID="{12B103FE-A7F9-40A1-AE7F-895E8FCF095D}" presName="connTx" presStyleLbl="sibTrans2D1" presStyleIdx="1" presStyleCnt="2"/>
      <dgm:spPr/>
    </dgm:pt>
    <dgm:pt modelId="{982025FD-00CB-495F-A142-97089477C159}" type="pres">
      <dgm:prSet presAssocID="{D8E112C7-B969-416A-B535-ED3D70301E0F}" presName="composite" presStyleCnt="0"/>
      <dgm:spPr/>
    </dgm:pt>
    <dgm:pt modelId="{21DBB131-9B85-480B-9879-F9EFF259B037}" type="pres">
      <dgm:prSet presAssocID="{D8E112C7-B969-416A-B535-ED3D70301E0F}" presName="parTx" presStyleLbl="node1" presStyleIdx="1" presStyleCnt="3" custScaleX="114050">
        <dgm:presLayoutVars>
          <dgm:chMax val="0"/>
          <dgm:chPref val="0"/>
          <dgm:bulletEnabled val="1"/>
        </dgm:presLayoutVars>
      </dgm:prSet>
      <dgm:spPr/>
    </dgm:pt>
    <dgm:pt modelId="{56AA253F-B915-49CA-B98F-A983EADF64F9}" type="pres">
      <dgm:prSet presAssocID="{D8E112C7-B969-416A-B535-ED3D70301E0F}" presName="parSh" presStyleLbl="node1" presStyleIdx="2" presStyleCnt="3"/>
      <dgm:spPr/>
    </dgm:pt>
    <dgm:pt modelId="{E45E820C-985B-4174-8251-16086CEA5496}" type="pres">
      <dgm:prSet presAssocID="{D8E112C7-B969-416A-B535-ED3D70301E0F}" presName="desTx" presStyleLbl="fgAcc1" presStyleIdx="2" presStyleCnt="3">
        <dgm:presLayoutVars>
          <dgm:bulletEnabled val="1"/>
        </dgm:presLayoutVars>
      </dgm:prSet>
      <dgm:spPr/>
    </dgm:pt>
  </dgm:ptLst>
  <dgm:cxnLst>
    <dgm:cxn modelId="{6DE5E103-8A03-4A26-9FE5-17101AA6F21A}" srcId="{D8E112C7-B969-416A-B535-ED3D70301E0F}" destId="{27D90A42-8B69-489B-A079-D5BF996BE84E}" srcOrd="1" destOrd="0" parTransId="{B33BFCA5-F9E6-4109-A05B-8B68E5A03FD1}" sibTransId="{2F2A1228-BA3A-4312-984D-B6D14CBC5F3A}"/>
    <dgm:cxn modelId="{8B73A209-D776-4E34-BFB6-3229AB6C5BC8}" srcId="{6BA09DDA-9A61-4DB8-9201-C3F719E826DF}" destId="{50646E22-D847-439E-90EF-449E7687E22D}" srcOrd="1" destOrd="0" parTransId="{DD5EAE6C-DA15-4A58-BCA1-9ABAF9939034}" sibTransId="{4F582A20-31C6-4C68-9B46-03C8504B4B7E}"/>
    <dgm:cxn modelId="{9B76810D-45B0-44C4-ADF7-D1E5F585825B}" type="presOf" srcId="{90B8B9A4-BB19-4B96-AED9-A0836D23E7D8}" destId="{5AED12AA-0993-4553-A591-1F2BA48E9C5A}" srcOrd="0" destOrd="0" presId="urn:microsoft.com/office/officeart/2005/8/layout/process3"/>
    <dgm:cxn modelId="{F6E8B715-2F82-46B7-8B99-448AE22E5180}" type="presOf" srcId="{1F20E361-02B2-4E56-A917-FE1F857E49D9}" destId="{D92CC21D-9DBB-4F09-8998-249A2DF9FC02}" srcOrd="0" destOrd="2" presId="urn:microsoft.com/office/officeart/2005/8/layout/process3"/>
    <dgm:cxn modelId="{13640A1A-8BE5-483D-9283-B0AA0F37EB76}" type="presOf" srcId="{12B103FE-A7F9-40A1-AE7F-895E8FCF095D}" destId="{1F133C71-2F74-4F25-A434-E6E32F81315D}" srcOrd="1" destOrd="0" presId="urn:microsoft.com/office/officeart/2005/8/layout/process3"/>
    <dgm:cxn modelId="{48B7D91C-6F8E-4F47-8523-8D4C55584363}" srcId="{DC4C76F5-B0DA-4806-ADCD-F99E67D83924}" destId="{C4861788-C4FD-40C3-9FC7-6F2E5315C133}" srcOrd="1" destOrd="0" parTransId="{02AB8B0C-A128-4F7D-9955-13A3A7F9446E}" sibTransId="{12B103FE-A7F9-40A1-AE7F-895E8FCF095D}"/>
    <dgm:cxn modelId="{FA8D7D37-D9CA-4CBA-B35D-C1D2565C4887}" type="presOf" srcId="{27D90A42-8B69-489B-A079-D5BF996BE84E}" destId="{E45E820C-985B-4174-8251-16086CEA5496}" srcOrd="0" destOrd="1" presId="urn:microsoft.com/office/officeart/2005/8/layout/process3"/>
    <dgm:cxn modelId="{10D0223B-1D84-4BE2-9898-5284B3B24044}" srcId="{DC4C76F5-B0DA-4806-ADCD-F99E67D83924}" destId="{D8E112C7-B969-416A-B535-ED3D70301E0F}" srcOrd="2" destOrd="0" parTransId="{6831E2C6-CF15-4F08-A9B6-E3B51CE016CB}" sibTransId="{65469365-9518-4158-B323-530B3AE29E09}"/>
    <dgm:cxn modelId="{CB054E3D-79C3-4616-B3DC-0FBA21C26ACD}" type="presOf" srcId="{90B8B9A4-BB19-4B96-AED9-A0836D23E7D8}" destId="{EB9D44F8-19FB-40C0-82B1-C9DD2A89F688}" srcOrd="1" destOrd="0" presId="urn:microsoft.com/office/officeart/2005/8/layout/process3"/>
    <dgm:cxn modelId="{D25F5461-A89A-4A62-97C6-188624AFA68F}" srcId="{6BA09DDA-9A61-4DB8-9201-C3F719E826DF}" destId="{73079A16-9FA4-4105-B08D-0C8D87928778}" srcOrd="0" destOrd="0" parTransId="{803BFA54-1D45-4954-90C5-0CB5FAA15D1F}" sibTransId="{0B52D43C-329D-44D9-91D7-D5793347CCFA}"/>
    <dgm:cxn modelId="{F8C05A41-FB7A-459F-8DFE-59560AC52F56}" type="presOf" srcId="{D3262477-388C-4E03-9AD9-638EF523A23B}" destId="{E45E820C-985B-4174-8251-16086CEA5496}" srcOrd="0" destOrd="2" presId="urn:microsoft.com/office/officeart/2005/8/layout/process3"/>
    <dgm:cxn modelId="{82551263-51B1-4911-ADF3-C72468753D78}" type="presOf" srcId="{60E7254F-90A4-411A-BA0D-BA72027C4752}" destId="{9899828A-ADBF-491E-B535-DE58CA1A5402}" srcOrd="0" destOrd="3" presId="urn:microsoft.com/office/officeart/2005/8/layout/process3"/>
    <dgm:cxn modelId="{45C4BE63-5384-4246-8438-869672FCF375}" srcId="{C4861788-C4FD-40C3-9FC7-6F2E5315C133}" destId="{FCCC25DF-67FD-4E8C-B806-6D5B870D40F6}" srcOrd="1" destOrd="0" parTransId="{D11D12FC-4575-4A37-98BB-E94B89FE0871}" sibTransId="{C53F10BF-CCD3-41C4-AE02-12641F8685AD}"/>
    <dgm:cxn modelId="{784E3968-78C2-4183-BAB0-7347BBDE3E60}" type="presOf" srcId="{73079A16-9FA4-4105-B08D-0C8D87928778}" destId="{9899828A-ADBF-491E-B535-DE58CA1A5402}" srcOrd="0" destOrd="0" presId="urn:microsoft.com/office/officeart/2005/8/layout/process3"/>
    <dgm:cxn modelId="{CCAA9669-E369-435A-93DF-68B8B24317D8}" type="presOf" srcId="{C4B4B484-706D-45B0-9D56-07459FFBE4E9}" destId="{D92CC21D-9DBB-4F09-8998-249A2DF9FC02}" srcOrd="0" destOrd="3" presId="urn:microsoft.com/office/officeart/2005/8/layout/process3"/>
    <dgm:cxn modelId="{7732A871-6D0A-47E9-9C00-393FD1654792}" srcId="{6BA09DDA-9A61-4DB8-9201-C3F719E826DF}" destId="{388D9EA3-86B5-4CAD-A180-E67C8DDFD963}" srcOrd="2" destOrd="0" parTransId="{CE5978BE-AE16-4FF8-97ED-668D13F50DBC}" sibTransId="{F7524DFB-04A1-4B10-BFCF-B7C2487846B0}"/>
    <dgm:cxn modelId="{3BFF1952-6D6E-4489-8590-0B7B342D38C3}" type="presOf" srcId="{388D9EA3-86B5-4CAD-A180-E67C8DDFD963}" destId="{9899828A-ADBF-491E-B535-DE58CA1A5402}" srcOrd="0" destOrd="2" presId="urn:microsoft.com/office/officeart/2005/8/layout/process3"/>
    <dgm:cxn modelId="{2B006B56-C7A4-4F96-BF2E-70FF053CFE14}" type="presOf" srcId="{12B103FE-A7F9-40A1-AE7F-895E8FCF095D}" destId="{4D88212A-0E9E-4937-982D-129D2513B004}" srcOrd="0" destOrd="0" presId="urn:microsoft.com/office/officeart/2005/8/layout/process3"/>
    <dgm:cxn modelId="{88AED878-6E74-4B27-9B6C-A03B1A192BE0}" srcId="{D8E112C7-B969-416A-B535-ED3D70301E0F}" destId="{D3262477-388C-4E03-9AD9-638EF523A23B}" srcOrd="2" destOrd="0" parTransId="{D234641E-6C06-4D63-9C58-6E4216D1344D}" sibTransId="{BB940471-9451-480D-AFCE-842923A8AFE2}"/>
    <dgm:cxn modelId="{D294DA84-2957-44B2-B1FD-F8E1548B8E5D}" srcId="{DC4C76F5-B0DA-4806-ADCD-F99E67D83924}" destId="{6BA09DDA-9A61-4DB8-9201-C3F719E826DF}" srcOrd="0" destOrd="0" parTransId="{463FEEF7-EEC3-48CC-8DAF-AB20C92F11DE}" sibTransId="{90B8B9A4-BB19-4B96-AED9-A0836D23E7D8}"/>
    <dgm:cxn modelId="{CE91AF99-D79D-4B6C-9FA0-C0FABEED4E8A}" srcId="{D8E112C7-B969-416A-B535-ED3D70301E0F}" destId="{AED1FBA5-DB46-4322-AA5B-58F13ECAF7A7}" srcOrd="3" destOrd="0" parTransId="{7405526A-9CD6-441A-92DE-010DED3C1C7F}" sibTransId="{BB209F4D-6490-408A-914E-832EB03BA12B}"/>
    <dgm:cxn modelId="{51B4E999-64E3-4237-9A4C-8185BCE67C58}" type="presOf" srcId="{3E6B70C4-44DD-45F4-AE66-06123D084643}" destId="{D92CC21D-9DBB-4F09-8998-249A2DF9FC02}" srcOrd="0" destOrd="0" presId="urn:microsoft.com/office/officeart/2005/8/layout/process3"/>
    <dgm:cxn modelId="{7DCC289B-4B05-43CE-8DF9-BE192CEEBCA9}" type="presOf" srcId="{A1EB0BA9-B6B2-47FA-BFDA-BAEB0B2F3595}" destId="{E45E820C-985B-4174-8251-16086CEA5496}" srcOrd="0" destOrd="0" presId="urn:microsoft.com/office/officeart/2005/8/layout/process3"/>
    <dgm:cxn modelId="{09D68AA3-25F8-43F8-B0BF-16DED3AD7CC9}" type="presOf" srcId="{D8E112C7-B969-416A-B535-ED3D70301E0F}" destId="{21DBB131-9B85-480B-9879-F9EFF259B037}" srcOrd="0" destOrd="0" presId="urn:microsoft.com/office/officeart/2005/8/layout/process3"/>
    <dgm:cxn modelId="{45B5F2AD-7078-4D9C-814D-6C75E45156E1}" type="presOf" srcId="{6BA09DDA-9A61-4DB8-9201-C3F719E826DF}" destId="{2E6E3B88-ED8C-4016-81EA-17D7FB9E143A}" srcOrd="0" destOrd="0" presId="urn:microsoft.com/office/officeart/2005/8/layout/process3"/>
    <dgm:cxn modelId="{3E04EDAE-9976-4B9A-8F05-60689B12F2AA}" type="presOf" srcId="{C4861788-C4FD-40C3-9FC7-6F2E5315C133}" destId="{70E4014A-3451-48C2-AE73-FA489EC0FAA5}" srcOrd="0" destOrd="0" presId="urn:microsoft.com/office/officeart/2005/8/layout/process3"/>
    <dgm:cxn modelId="{0CAA4CAF-2180-4103-BF90-7F39D5A92891}" type="presOf" srcId="{6BA09DDA-9A61-4DB8-9201-C3F719E826DF}" destId="{E46CB343-72AC-4F9B-ADD7-BADF070612C2}" srcOrd="1" destOrd="0" presId="urn:microsoft.com/office/officeart/2005/8/layout/process3"/>
    <dgm:cxn modelId="{D45F11B7-2142-439F-97F4-1AC63FAF8745}" type="presOf" srcId="{AED1FBA5-DB46-4322-AA5B-58F13ECAF7A7}" destId="{E45E820C-985B-4174-8251-16086CEA5496}" srcOrd="0" destOrd="3" presId="urn:microsoft.com/office/officeart/2005/8/layout/process3"/>
    <dgm:cxn modelId="{246D1BBE-4905-4B36-B398-2F532C97A3FE}" type="presOf" srcId="{DC4C76F5-B0DA-4806-ADCD-F99E67D83924}" destId="{7D4B3132-EC3A-4BCB-A6D0-B6D509CDAD98}" srcOrd="0" destOrd="0" presId="urn:microsoft.com/office/officeart/2005/8/layout/process3"/>
    <dgm:cxn modelId="{F74B8FC7-9324-456B-8B90-935BAAC01013}" srcId="{C4861788-C4FD-40C3-9FC7-6F2E5315C133}" destId="{C4B4B484-706D-45B0-9D56-07459FFBE4E9}" srcOrd="3" destOrd="0" parTransId="{2DB699E7-ECEE-4744-9E99-0704811D90BA}" sibTransId="{EEF0C606-7E38-4033-BF49-4BD60D3AA847}"/>
    <dgm:cxn modelId="{414BF3C7-5364-4C0F-9EEF-F29BECE320AF}" type="presOf" srcId="{FCCC25DF-67FD-4E8C-B806-6D5B870D40F6}" destId="{D92CC21D-9DBB-4F09-8998-249A2DF9FC02}" srcOrd="0" destOrd="1" presId="urn:microsoft.com/office/officeart/2005/8/layout/process3"/>
    <dgm:cxn modelId="{7B0918CC-F3E5-4FD1-B6FA-277A0BAF670A}" srcId="{6BA09DDA-9A61-4DB8-9201-C3F719E826DF}" destId="{60E7254F-90A4-411A-BA0D-BA72027C4752}" srcOrd="3" destOrd="0" parTransId="{679A3602-26DC-4707-902C-BFE4DE30C262}" sibTransId="{34EAC20C-1BF3-446F-B9CB-B9844C31BE6D}"/>
    <dgm:cxn modelId="{69EDA3D7-CC1E-49AE-B11E-2EE0A803574A}" type="presOf" srcId="{D8E112C7-B969-416A-B535-ED3D70301E0F}" destId="{56AA253F-B915-49CA-B98F-A983EADF64F9}" srcOrd="1" destOrd="0" presId="urn:microsoft.com/office/officeart/2005/8/layout/process3"/>
    <dgm:cxn modelId="{D468E3D9-1205-414E-B760-876AC8B84494}" srcId="{C4861788-C4FD-40C3-9FC7-6F2E5315C133}" destId="{3E6B70C4-44DD-45F4-AE66-06123D084643}" srcOrd="0" destOrd="0" parTransId="{020DA6A5-1A32-4A49-A41C-525E5FD2E22E}" sibTransId="{1093F8F9-F022-4E18-BB3F-421F75B1F770}"/>
    <dgm:cxn modelId="{68B0D5DE-BC2A-45A8-A664-744084DA2CE1}" srcId="{D8E112C7-B969-416A-B535-ED3D70301E0F}" destId="{A1EB0BA9-B6B2-47FA-BFDA-BAEB0B2F3595}" srcOrd="0" destOrd="0" parTransId="{D2A88B60-0C48-47CB-9763-E78FC5593999}" sibTransId="{3B2300CD-3FAA-4BE9-B2ED-93E234167443}"/>
    <dgm:cxn modelId="{2141EFE8-B120-4875-A4BB-636BDF798E20}" type="presOf" srcId="{50646E22-D847-439E-90EF-449E7687E22D}" destId="{9899828A-ADBF-491E-B535-DE58CA1A5402}" srcOrd="0" destOrd="1" presId="urn:microsoft.com/office/officeart/2005/8/layout/process3"/>
    <dgm:cxn modelId="{B182BFF2-1AB4-4B5A-866F-6C3C4C4F7904}" srcId="{C4861788-C4FD-40C3-9FC7-6F2E5315C133}" destId="{1F20E361-02B2-4E56-A917-FE1F857E49D9}" srcOrd="2" destOrd="0" parTransId="{94212D26-1C72-4425-A600-42C2951C4BAD}" sibTransId="{E6CC08D7-E94B-4413-90BC-40EC2BB8136B}"/>
    <dgm:cxn modelId="{F3E5B1FB-677F-4FEC-B64E-632C651EF90A}" type="presOf" srcId="{C4861788-C4FD-40C3-9FC7-6F2E5315C133}" destId="{84D251B0-DC2C-449A-A570-4250F9D0D5AD}" srcOrd="1" destOrd="0" presId="urn:microsoft.com/office/officeart/2005/8/layout/process3"/>
    <dgm:cxn modelId="{5F1A48E3-A9BC-4128-8632-979235A6000B}" type="presParOf" srcId="{7D4B3132-EC3A-4BCB-A6D0-B6D509CDAD98}" destId="{E7D8C822-62EE-4E0F-BEBF-CFD9BBA6D54E}" srcOrd="0" destOrd="0" presId="urn:microsoft.com/office/officeart/2005/8/layout/process3"/>
    <dgm:cxn modelId="{433E2AFC-4244-42B9-B3E3-DE02A7393DEA}" type="presParOf" srcId="{E7D8C822-62EE-4E0F-BEBF-CFD9BBA6D54E}" destId="{2E6E3B88-ED8C-4016-81EA-17D7FB9E143A}" srcOrd="0" destOrd="0" presId="urn:microsoft.com/office/officeart/2005/8/layout/process3"/>
    <dgm:cxn modelId="{CA3CD333-7696-482A-BA59-B67209E694B3}" type="presParOf" srcId="{E7D8C822-62EE-4E0F-BEBF-CFD9BBA6D54E}" destId="{E46CB343-72AC-4F9B-ADD7-BADF070612C2}" srcOrd="1" destOrd="0" presId="urn:microsoft.com/office/officeart/2005/8/layout/process3"/>
    <dgm:cxn modelId="{7606D676-B8E9-4182-962E-BABDF202FB7C}" type="presParOf" srcId="{E7D8C822-62EE-4E0F-BEBF-CFD9BBA6D54E}" destId="{9899828A-ADBF-491E-B535-DE58CA1A5402}" srcOrd="2" destOrd="0" presId="urn:microsoft.com/office/officeart/2005/8/layout/process3"/>
    <dgm:cxn modelId="{7C018202-B37A-4C26-A784-3B2FAC379706}" type="presParOf" srcId="{7D4B3132-EC3A-4BCB-A6D0-B6D509CDAD98}" destId="{5AED12AA-0993-4553-A591-1F2BA48E9C5A}" srcOrd="1" destOrd="0" presId="urn:microsoft.com/office/officeart/2005/8/layout/process3"/>
    <dgm:cxn modelId="{582D4DBF-2DEC-41A8-B45C-EEC53F74905E}" type="presParOf" srcId="{5AED12AA-0993-4553-A591-1F2BA48E9C5A}" destId="{EB9D44F8-19FB-40C0-82B1-C9DD2A89F688}" srcOrd="0" destOrd="0" presId="urn:microsoft.com/office/officeart/2005/8/layout/process3"/>
    <dgm:cxn modelId="{B6D444AA-6A5D-480E-B4F6-66C51E6431D3}" type="presParOf" srcId="{7D4B3132-EC3A-4BCB-A6D0-B6D509CDAD98}" destId="{9C097FCC-6D24-4A7F-8596-E7FFA44355BC}" srcOrd="2" destOrd="0" presId="urn:microsoft.com/office/officeart/2005/8/layout/process3"/>
    <dgm:cxn modelId="{A09D51B2-D929-4D69-9D22-25F308AF0D01}" type="presParOf" srcId="{9C097FCC-6D24-4A7F-8596-E7FFA44355BC}" destId="{70E4014A-3451-48C2-AE73-FA489EC0FAA5}" srcOrd="0" destOrd="0" presId="urn:microsoft.com/office/officeart/2005/8/layout/process3"/>
    <dgm:cxn modelId="{ED1E3433-0A85-40A8-AA20-8E6323F0F8FB}" type="presParOf" srcId="{9C097FCC-6D24-4A7F-8596-E7FFA44355BC}" destId="{84D251B0-DC2C-449A-A570-4250F9D0D5AD}" srcOrd="1" destOrd="0" presId="urn:microsoft.com/office/officeart/2005/8/layout/process3"/>
    <dgm:cxn modelId="{53781517-8C7F-485E-A4C3-710176C81DD9}" type="presParOf" srcId="{9C097FCC-6D24-4A7F-8596-E7FFA44355BC}" destId="{D92CC21D-9DBB-4F09-8998-249A2DF9FC02}" srcOrd="2" destOrd="0" presId="urn:microsoft.com/office/officeart/2005/8/layout/process3"/>
    <dgm:cxn modelId="{D83B97D9-7B43-4CEE-9D9E-EF30DB03AF54}" type="presParOf" srcId="{7D4B3132-EC3A-4BCB-A6D0-B6D509CDAD98}" destId="{4D88212A-0E9E-4937-982D-129D2513B004}" srcOrd="3" destOrd="0" presId="urn:microsoft.com/office/officeart/2005/8/layout/process3"/>
    <dgm:cxn modelId="{8C342FD7-3449-4263-9C33-03AEA77B704D}" type="presParOf" srcId="{4D88212A-0E9E-4937-982D-129D2513B004}" destId="{1F133C71-2F74-4F25-A434-E6E32F81315D}" srcOrd="0" destOrd="0" presId="urn:microsoft.com/office/officeart/2005/8/layout/process3"/>
    <dgm:cxn modelId="{E80289E7-3EF9-46D7-973B-07F482EA00E3}" type="presParOf" srcId="{7D4B3132-EC3A-4BCB-A6D0-B6D509CDAD98}" destId="{982025FD-00CB-495F-A142-97089477C159}" srcOrd="4" destOrd="0" presId="urn:microsoft.com/office/officeart/2005/8/layout/process3"/>
    <dgm:cxn modelId="{BB512807-F59A-4DBC-B1C0-C00D819DBF19}" type="presParOf" srcId="{982025FD-00CB-495F-A142-97089477C159}" destId="{21DBB131-9B85-480B-9879-F9EFF259B037}" srcOrd="0" destOrd="0" presId="urn:microsoft.com/office/officeart/2005/8/layout/process3"/>
    <dgm:cxn modelId="{650E9D1D-6618-4A6D-BFD2-7C79DCCCBFAF}" type="presParOf" srcId="{982025FD-00CB-495F-A142-97089477C159}" destId="{56AA253F-B915-49CA-B98F-A983EADF64F9}" srcOrd="1" destOrd="0" presId="urn:microsoft.com/office/officeart/2005/8/layout/process3"/>
    <dgm:cxn modelId="{92C64A95-EE61-4175-A657-A33D50792FB4}" type="presParOf" srcId="{982025FD-00CB-495F-A142-97089477C159}" destId="{E45E820C-985B-4174-8251-16086CEA549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E152B8-0D6C-460F-98DD-4745F416048D}" type="doc">
      <dgm:prSet loTypeId="urn:microsoft.com/office/officeart/2005/8/layout/chevron1" loCatId="process" qsTypeId="urn:microsoft.com/office/officeart/2005/8/quickstyle/simple1" qsCatId="simple" csTypeId="urn:microsoft.com/office/officeart/2005/8/colors/colorful1" csCatId="colorful" phldr="1"/>
      <dgm:spPr/>
    </dgm:pt>
    <dgm:pt modelId="{F1848D06-63DB-4554-A90C-2D679DBDD39C}">
      <dgm:prSet phldrT="[Text]" custT="1"/>
      <dgm:spPr/>
      <dgm:t>
        <a:bodyPr/>
        <a:lstStyle/>
        <a:p>
          <a:r>
            <a:rPr lang="en-US" sz="1600"/>
            <a:t>Mid-2023 </a:t>
          </a:r>
          <a:r>
            <a:rPr lang="en-US" sz="1600" dirty="0"/>
            <a:t>– Summer 2024</a:t>
          </a:r>
        </a:p>
      </dgm:t>
    </dgm:pt>
    <dgm:pt modelId="{32ACFB03-CB82-430F-A13C-395C41EC631C}" type="parTrans" cxnId="{41EA0412-CC5A-4250-84F4-414A34BDFEBC}">
      <dgm:prSet/>
      <dgm:spPr/>
      <dgm:t>
        <a:bodyPr/>
        <a:lstStyle/>
        <a:p>
          <a:endParaRPr lang="en-US"/>
        </a:p>
      </dgm:t>
    </dgm:pt>
    <dgm:pt modelId="{73804441-5334-46EE-BAF6-B3FC6E43082E}" type="sibTrans" cxnId="{41EA0412-CC5A-4250-84F4-414A34BDFEBC}">
      <dgm:prSet/>
      <dgm:spPr/>
      <dgm:t>
        <a:bodyPr/>
        <a:lstStyle/>
        <a:p>
          <a:endParaRPr lang="en-US"/>
        </a:p>
      </dgm:t>
    </dgm:pt>
    <dgm:pt modelId="{DECFBE02-67FF-4D19-A493-5ED6D4959319}">
      <dgm:prSet phldrT="[Text]" custT="1"/>
      <dgm:spPr/>
      <dgm:t>
        <a:bodyPr/>
        <a:lstStyle/>
        <a:p>
          <a:r>
            <a:rPr lang="en-US" sz="1600" dirty="0"/>
            <a:t>Summer 2024 –  Spring 2025</a:t>
          </a:r>
        </a:p>
      </dgm:t>
    </dgm:pt>
    <dgm:pt modelId="{A307EC6C-CD8A-4872-BB80-00824BCB2131}" type="parTrans" cxnId="{B60E3C8A-71E3-4B7A-8C29-F8440126D977}">
      <dgm:prSet/>
      <dgm:spPr/>
      <dgm:t>
        <a:bodyPr/>
        <a:lstStyle/>
        <a:p>
          <a:endParaRPr lang="en-US"/>
        </a:p>
      </dgm:t>
    </dgm:pt>
    <dgm:pt modelId="{1F90B231-F197-4D1A-8461-05FFB19AA7CD}" type="sibTrans" cxnId="{B60E3C8A-71E3-4B7A-8C29-F8440126D977}">
      <dgm:prSet/>
      <dgm:spPr/>
      <dgm:t>
        <a:bodyPr/>
        <a:lstStyle/>
        <a:p>
          <a:endParaRPr lang="en-US"/>
        </a:p>
      </dgm:t>
    </dgm:pt>
    <dgm:pt modelId="{5D812B0B-7FD5-4BB1-908E-BA4E8F0B1451}">
      <dgm:prSet phldrT="[Text]" custT="1"/>
      <dgm:spPr/>
      <dgm:t>
        <a:bodyPr/>
        <a:lstStyle/>
        <a:p>
          <a:r>
            <a:rPr lang="en-US" sz="1600" dirty="0"/>
            <a:t>Spring 2025 – 2028* (target)</a:t>
          </a:r>
        </a:p>
      </dgm:t>
    </dgm:pt>
    <dgm:pt modelId="{05C4F65B-D5B9-42FB-A1C9-0EA2CBF3CF6B}" type="parTrans" cxnId="{990257A4-3F2A-4D71-9DEE-C4C00DE729EE}">
      <dgm:prSet/>
      <dgm:spPr/>
      <dgm:t>
        <a:bodyPr/>
        <a:lstStyle/>
        <a:p>
          <a:endParaRPr lang="en-US"/>
        </a:p>
      </dgm:t>
    </dgm:pt>
    <dgm:pt modelId="{68F6791C-3BAB-491D-99C5-7D322391D2B1}" type="sibTrans" cxnId="{990257A4-3F2A-4D71-9DEE-C4C00DE729EE}">
      <dgm:prSet/>
      <dgm:spPr/>
      <dgm:t>
        <a:bodyPr/>
        <a:lstStyle/>
        <a:p>
          <a:endParaRPr lang="en-US"/>
        </a:p>
      </dgm:t>
    </dgm:pt>
    <dgm:pt modelId="{9560786E-1941-4154-87E6-17074C22ED61}" type="pres">
      <dgm:prSet presAssocID="{99E152B8-0D6C-460F-98DD-4745F416048D}" presName="Name0" presStyleCnt="0">
        <dgm:presLayoutVars>
          <dgm:dir/>
          <dgm:animLvl val="lvl"/>
          <dgm:resizeHandles val="exact"/>
        </dgm:presLayoutVars>
      </dgm:prSet>
      <dgm:spPr/>
    </dgm:pt>
    <dgm:pt modelId="{E0ED52A1-9FFB-44F8-92FF-3FBF4848B186}" type="pres">
      <dgm:prSet presAssocID="{F1848D06-63DB-4554-A90C-2D679DBDD39C}" presName="parTxOnly" presStyleLbl="node1" presStyleIdx="0" presStyleCnt="3" custLinFactNeighborX="-627" custLinFactNeighborY="-2297">
        <dgm:presLayoutVars>
          <dgm:chMax val="0"/>
          <dgm:chPref val="0"/>
          <dgm:bulletEnabled val="1"/>
        </dgm:presLayoutVars>
      </dgm:prSet>
      <dgm:spPr/>
    </dgm:pt>
    <dgm:pt modelId="{EE9DC5D0-1FCE-4BE9-8588-FC0337C38B52}" type="pres">
      <dgm:prSet presAssocID="{73804441-5334-46EE-BAF6-B3FC6E43082E}" presName="parTxOnlySpace" presStyleCnt="0"/>
      <dgm:spPr/>
    </dgm:pt>
    <dgm:pt modelId="{576B8F32-974E-402A-87D6-63254C1ED515}" type="pres">
      <dgm:prSet presAssocID="{DECFBE02-67FF-4D19-A493-5ED6D4959319}" presName="parTxOnly" presStyleLbl="node1" presStyleIdx="1" presStyleCnt="3" custScaleX="94773" custLinFactNeighborX="-26629">
        <dgm:presLayoutVars>
          <dgm:chMax val="0"/>
          <dgm:chPref val="0"/>
          <dgm:bulletEnabled val="1"/>
        </dgm:presLayoutVars>
      </dgm:prSet>
      <dgm:spPr/>
    </dgm:pt>
    <dgm:pt modelId="{8A468566-310B-4965-A059-708DB1932B4C}" type="pres">
      <dgm:prSet presAssocID="{1F90B231-F197-4D1A-8461-05FFB19AA7CD}" presName="parTxOnlySpace" presStyleCnt="0"/>
      <dgm:spPr/>
    </dgm:pt>
    <dgm:pt modelId="{27051E4F-CBFB-4A67-B33D-73C5850DE40F}" type="pres">
      <dgm:prSet presAssocID="{5D812B0B-7FD5-4BB1-908E-BA4E8F0B1451}" presName="parTxOnly" presStyleLbl="node1" presStyleIdx="2" presStyleCnt="3" custScaleX="78881" custLinFactNeighborX="821">
        <dgm:presLayoutVars>
          <dgm:chMax val="0"/>
          <dgm:chPref val="0"/>
          <dgm:bulletEnabled val="1"/>
        </dgm:presLayoutVars>
      </dgm:prSet>
      <dgm:spPr/>
    </dgm:pt>
  </dgm:ptLst>
  <dgm:cxnLst>
    <dgm:cxn modelId="{41EA0412-CC5A-4250-84F4-414A34BDFEBC}" srcId="{99E152B8-0D6C-460F-98DD-4745F416048D}" destId="{F1848D06-63DB-4554-A90C-2D679DBDD39C}" srcOrd="0" destOrd="0" parTransId="{32ACFB03-CB82-430F-A13C-395C41EC631C}" sibTransId="{73804441-5334-46EE-BAF6-B3FC6E43082E}"/>
    <dgm:cxn modelId="{831E6129-602C-4A9A-8DC3-172769968C69}" type="presOf" srcId="{DECFBE02-67FF-4D19-A493-5ED6D4959319}" destId="{576B8F32-974E-402A-87D6-63254C1ED515}" srcOrd="0" destOrd="0" presId="urn:microsoft.com/office/officeart/2005/8/layout/chevron1"/>
    <dgm:cxn modelId="{81C4657C-3BAD-4114-ABC4-0335B371960F}" type="presOf" srcId="{99E152B8-0D6C-460F-98DD-4745F416048D}" destId="{9560786E-1941-4154-87E6-17074C22ED61}" srcOrd="0" destOrd="0" presId="urn:microsoft.com/office/officeart/2005/8/layout/chevron1"/>
    <dgm:cxn modelId="{B60E3C8A-71E3-4B7A-8C29-F8440126D977}" srcId="{99E152B8-0D6C-460F-98DD-4745F416048D}" destId="{DECFBE02-67FF-4D19-A493-5ED6D4959319}" srcOrd="1" destOrd="0" parTransId="{A307EC6C-CD8A-4872-BB80-00824BCB2131}" sibTransId="{1F90B231-F197-4D1A-8461-05FFB19AA7CD}"/>
    <dgm:cxn modelId="{71625F9F-EBBD-4382-BF8A-4539CCAB3772}" type="presOf" srcId="{5D812B0B-7FD5-4BB1-908E-BA4E8F0B1451}" destId="{27051E4F-CBFB-4A67-B33D-73C5850DE40F}" srcOrd="0" destOrd="0" presId="urn:microsoft.com/office/officeart/2005/8/layout/chevron1"/>
    <dgm:cxn modelId="{990257A4-3F2A-4D71-9DEE-C4C00DE729EE}" srcId="{99E152B8-0D6C-460F-98DD-4745F416048D}" destId="{5D812B0B-7FD5-4BB1-908E-BA4E8F0B1451}" srcOrd="2" destOrd="0" parTransId="{05C4F65B-D5B9-42FB-A1C9-0EA2CBF3CF6B}" sibTransId="{68F6791C-3BAB-491D-99C5-7D322391D2B1}"/>
    <dgm:cxn modelId="{B329F2C5-C937-44B7-9203-B30CC0ADBD10}" type="presOf" srcId="{F1848D06-63DB-4554-A90C-2D679DBDD39C}" destId="{E0ED52A1-9FFB-44F8-92FF-3FBF4848B186}" srcOrd="0" destOrd="0" presId="urn:microsoft.com/office/officeart/2005/8/layout/chevron1"/>
    <dgm:cxn modelId="{DC322768-CAFA-456D-86A4-1B4047E8517D}" type="presParOf" srcId="{9560786E-1941-4154-87E6-17074C22ED61}" destId="{E0ED52A1-9FFB-44F8-92FF-3FBF4848B186}" srcOrd="0" destOrd="0" presId="urn:microsoft.com/office/officeart/2005/8/layout/chevron1"/>
    <dgm:cxn modelId="{B6EDC320-0978-4C2B-B913-4A9AF900A51F}" type="presParOf" srcId="{9560786E-1941-4154-87E6-17074C22ED61}" destId="{EE9DC5D0-1FCE-4BE9-8588-FC0337C38B52}" srcOrd="1" destOrd="0" presId="urn:microsoft.com/office/officeart/2005/8/layout/chevron1"/>
    <dgm:cxn modelId="{6B3C47BB-0CC8-492B-9CE3-E7A36BDD1E49}" type="presParOf" srcId="{9560786E-1941-4154-87E6-17074C22ED61}" destId="{576B8F32-974E-402A-87D6-63254C1ED515}" srcOrd="2" destOrd="0" presId="urn:microsoft.com/office/officeart/2005/8/layout/chevron1"/>
    <dgm:cxn modelId="{D7FB4154-4817-4F37-A6F0-A1B81E5B1C7E}" type="presParOf" srcId="{9560786E-1941-4154-87E6-17074C22ED61}" destId="{8A468566-310B-4965-A059-708DB1932B4C}" srcOrd="3" destOrd="0" presId="urn:microsoft.com/office/officeart/2005/8/layout/chevron1"/>
    <dgm:cxn modelId="{FA55B478-5FF2-47C2-83BA-03BE3BDAFE01}" type="presParOf" srcId="{9560786E-1941-4154-87E6-17074C22ED61}" destId="{27051E4F-CBFB-4A67-B33D-73C5850DE40F}"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A85E4-40DB-4F1E-95B7-413748C876A6}">
      <dsp:nvSpPr>
        <dsp:cNvPr id="0" name=""/>
        <dsp:cNvSpPr/>
      </dsp:nvSpPr>
      <dsp:spPr>
        <a:xfrm>
          <a:off x="0" y="38638"/>
          <a:ext cx="7170234" cy="561599"/>
        </a:xfrm>
        <a:prstGeom prst="round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Short Term:</a:t>
          </a:r>
        </a:p>
      </dsp:txBody>
      <dsp:txXfrm>
        <a:off x="27415" y="66053"/>
        <a:ext cx="7115404" cy="506769"/>
      </dsp:txXfrm>
    </dsp:sp>
    <dsp:sp modelId="{52B4E725-25FD-49F9-9BAA-886358FE2A01}">
      <dsp:nvSpPr>
        <dsp:cNvPr id="0" name=""/>
        <dsp:cNvSpPr/>
      </dsp:nvSpPr>
      <dsp:spPr>
        <a:xfrm>
          <a:off x="0" y="600238"/>
          <a:ext cx="7170234"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65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Input into which demonstrations to perform and other parameters, where possible</a:t>
          </a:r>
        </a:p>
        <a:p>
          <a:pPr marL="171450" lvl="1" indent="-171450" algn="l" defTabSz="844550">
            <a:lnSpc>
              <a:spcPct val="90000"/>
            </a:lnSpc>
            <a:spcBef>
              <a:spcPct val="0"/>
            </a:spcBef>
            <a:spcAft>
              <a:spcPct val="20000"/>
            </a:spcAft>
            <a:buChar char="•"/>
          </a:pPr>
          <a:r>
            <a:rPr lang="en-US" sz="1900" kern="1200" dirty="0"/>
            <a:t>Input into how results are used and distributed</a:t>
          </a:r>
        </a:p>
        <a:p>
          <a:pPr marL="171450" lvl="1" indent="-171450" algn="l" defTabSz="844550">
            <a:lnSpc>
              <a:spcPct val="90000"/>
            </a:lnSpc>
            <a:spcBef>
              <a:spcPct val="0"/>
            </a:spcBef>
            <a:spcAft>
              <a:spcPct val="20000"/>
            </a:spcAft>
            <a:buChar char="•"/>
          </a:pPr>
          <a:r>
            <a:rPr lang="en-US" sz="1900" kern="1200" dirty="0"/>
            <a:t>Identify potential success paths and pitfalls</a:t>
          </a:r>
        </a:p>
      </dsp:txBody>
      <dsp:txXfrm>
        <a:off x="0" y="600238"/>
        <a:ext cx="7170234" cy="1192320"/>
      </dsp:txXfrm>
    </dsp:sp>
    <dsp:sp modelId="{2A357471-0474-4DEA-A7B8-CFCF8294251F}">
      <dsp:nvSpPr>
        <dsp:cNvPr id="0" name=""/>
        <dsp:cNvSpPr/>
      </dsp:nvSpPr>
      <dsp:spPr>
        <a:xfrm>
          <a:off x="0" y="1792558"/>
          <a:ext cx="7170234" cy="561599"/>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Long Term:</a:t>
          </a:r>
        </a:p>
      </dsp:txBody>
      <dsp:txXfrm>
        <a:off x="27415" y="1819973"/>
        <a:ext cx="7115404" cy="506769"/>
      </dsp:txXfrm>
    </dsp:sp>
    <dsp:sp modelId="{4767C918-6FCA-40FF-91CD-EA416BF261B6}">
      <dsp:nvSpPr>
        <dsp:cNvPr id="0" name=""/>
        <dsp:cNvSpPr/>
      </dsp:nvSpPr>
      <dsp:spPr>
        <a:xfrm>
          <a:off x="0" y="2354158"/>
          <a:ext cx="7170234"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65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Improved knowledge base</a:t>
          </a:r>
        </a:p>
        <a:p>
          <a:pPr marL="171450" lvl="1" indent="-171450" algn="l" defTabSz="844550">
            <a:lnSpc>
              <a:spcPct val="90000"/>
            </a:lnSpc>
            <a:spcBef>
              <a:spcPct val="0"/>
            </a:spcBef>
            <a:spcAft>
              <a:spcPct val="20000"/>
            </a:spcAft>
            <a:buChar char="•"/>
          </a:pPr>
          <a:r>
            <a:rPr lang="en-US" sz="1900" kern="1200" dirty="0"/>
            <a:t>“Shareable” confidence</a:t>
          </a:r>
        </a:p>
        <a:p>
          <a:pPr marL="171450" lvl="1" indent="-171450" algn="l" defTabSz="844550">
            <a:lnSpc>
              <a:spcPct val="90000"/>
            </a:lnSpc>
            <a:spcBef>
              <a:spcPct val="0"/>
            </a:spcBef>
            <a:spcAft>
              <a:spcPct val="20000"/>
            </a:spcAft>
            <a:buChar char="•"/>
          </a:pPr>
          <a:r>
            <a:rPr lang="en-US" sz="1900" kern="1200" dirty="0"/>
            <a:t>Facilitated communication during future transportation campaigns</a:t>
          </a:r>
        </a:p>
      </dsp:txBody>
      <dsp:txXfrm>
        <a:off x="0" y="2354158"/>
        <a:ext cx="7170234" cy="1192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D8753-BD31-4148-86FB-41ABAAA98A87}">
      <dsp:nvSpPr>
        <dsp:cNvPr id="0" name=""/>
        <dsp:cNvSpPr/>
      </dsp:nvSpPr>
      <dsp:spPr>
        <a:xfrm>
          <a:off x="0" y="3629905"/>
          <a:ext cx="7141520" cy="794134"/>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Demonstration Protocols Determined</a:t>
          </a:r>
        </a:p>
      </dsp:txBody>
      <dsp:txXfrm>
        <a:off x="0" y="3629905"/>
        <a:ext cx="7141520" cy="428832"/>
      </dsp:txXfrm>
    </dsp:sp>
    <dsp:sp modelId="{7CD3C732-4B42-4DFA-ABCC-4EC3F14A754C}">
      <dsp:nvSpPr>
        <dsp:cNvPr id="0" name=""/>
        <dsp:cNvSpPr/>
      </dsp:nvSpPr>
      <dsp:spPr>
        <a:xfrm>
          <a:off x="0" y="4042855"/>
          <a:ext cx="3570760" cy="365301"/>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Performance Work Statements developed</a:t>
          </a:r>
        </a:p>
      </dsp:txBody>
      <dsp:txXfrm>
        <a:off x="0" y="4042855"/>
        <a:ext cx="3570760" cy="365301"/>
      </dsp:txXfrm>
    </dsp:sp>
    <dsp:sp modelId="{D47E9DFC-2497-47AF-BEC3-53ECD7F04C1B}">
      <dsp:nvSpPr>
        <dsp:cNvPr id="0" name=""/>
        <dsp:cNvSpPr/>
      </dsp:nvSpPr>
      <dsp:spPr>
        <a:xfrm>
          <a:off x="3570760" y="4042855"/>
          <a:ext cx="3570760" cy="365301"/>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Request for Proposals published</a:t>
          </a:r>
        </a:p>
      </dsp:txBody>
      <dsp:txXfrm>
        <a:off x="3570760" y="4042855"/>
        <a:ext cx="3570760" cy="365301"/>
      </dsp:txXfrm>
    </dsp:sp>
    <dsp:sp modelId="{B9458434-20B4-4810-BD5F-13D0903F6680}">
      <dsp:nvSpPr>
        <dsp:cNvPr id="0" name=""/>
        <dsp:cNvSpPr/>
      </dsp:nvSpPr>
      <dsp:spPr>
        <a:xfrm rot="10800000">
          <a:off x="0" y="2466912"/>
          <a:ext cx="7141520" cy="1221379"/>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Responses Reviewed</a:t>
          </a:r>
        </a:p>
      </dsp:txBody>
      <dsp:txXfrm rot="-10800000">
        <a:off x="0" y="2466912"/>
        <a:ext cx="7141520" cy="428704"/>
      </dsp:txXfrm>
    </dsp:sp>
    <dsp:sp modelId="{47C2CE98-AB13-4A26-88BE-0DE3877D607B}">
      <dsp:nvSpPr>
        <dsp:cNvPr id="0" name=""/>
        <dsp:cNvSpPr/>
      </dsp:nvSpPr>
      <dsp:spPr>
        <a:xfrm>
          <a:off x="0" y="2849142"/>
          <a:ext cx="3570760" cy="365192"/>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Publicly available general summary report</a:t>
          </a:r>
        </a:p>
      </dsp:txBody>
      <dsp:txXfrm>
        <a:off x="0" y="2849142"/>
        <a:ext cx="3570760" cy="365192"/>
      </dsp:txXfrm>
    </dsp:sp>
    <dsp:sp modelId="{6461BE72-3CB9-45EA-A00D-502F532B3348}">
      <dsp:nvSpPr>
        <dsp:cNvPr id="0" name=""/>
        <dsp:cNvSpPr/>
      </dsp:nvSpPr>
      <dsp:spPr>
        <a:xfrm>
          <a:off x="3570760" y="2849142"/>
          <a:ext cx="3570760" cy="365192"/>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Options and recommendations developed</a:t>
          </a:r>
        </a:p>
      </dsp:txBody>
      <dsp:txXfrm>
        <a:off x="3570760" y="2849142"/>
        <a:ext cx="3570760" cy="365192"/>
      </dsp:txXfrm>
    </dsp:sp>
    <dsp:sp modelId="{DC6C1135-ADF5-4F67-AC45-8AF26B3405EF}">
      <dsp:nvSpPr>
        <dsp:cNvPr id="0" name=""/>
        <dsp:cNvSpPr/>
      </dsp:nvSpPr>
      <dsp:spPr>
        <a:xfrm rot="10800000">
          <a:off x="0" y="1210971"/>
          <a:ext cx="7141520" cy="1221379"/>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Responses Received</a:t>
          </a:r>
        </a:p>
      </dsp:txBody>
      <dsp:txXfrm rot="-10800000">
        <a:off x="0" y="1210971"/>
        <a:ext cx="7141520" cy="428704"/>
      </dsp:txXfrm>
    </dsp:sp>
    <dsp:sp modelId="{79F8FE42-0AD6-459E-9A6B-B62DD18420EF}">
      <dsp:nvSpPr>
        <dsp:cNvPr id="0" name=""/>
        <dsp:cNvSpPr/>
      </dsp:nvSpPr>
      <dsp:spPr>
        <a:xfrm>
          <a:off x="0" y="1639675"/>
          <a:ext cx="3570760" cy="365192"/>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Teaming list posted in resource portal</a:t>
          </a:r>
        </a:p>
      </dsp:txBody>
      <dsp:txXfrm>
        <a:off x="0" y="1639675"/>
        <a:ext cx="3570760" cy="365192"/>
      </dsp:txXfrm>
    </dsp:sp>
    <dsp:sp modelId="{2683463F-8506-4EE5-AB90-6E55F30619A1}">
      <dsp:nvSpPr>
        <dsp:cNvPr id="0" name=""/>
        <dsp:cNvSpPr/>
      </dsp:nvSpPr>
      <dsp:spPr>
        <a:xfrm>
          <a:off x="3570760" y="1639675"/>
          <a:ext cx="3570760" cy="365192"/>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Responses sorted by topic</a:t>
          </a:r>
        </a:p>
      </dsp:txBody>
      <dsp:txXfrm>
        <a:off x="3570760" y="1639675"/>
        <a:ext cx="3570760" cy="365192"/>
      </dsp:txXfrm>
    </dsp:sp>
    <dsp:sp modelId="{5B40E510-3500-400F-B6A9-0A5A9DCF8864}">
      <dsp:nvSpPr>
        <dsp:cNvPr id="0" name=""/>
        <dsp:cNvSpPr/>
      </dsp:nvSpPr>
      <dsp:spPr>
        <a:xfrm rot="10800000">
          <a:off x="0" y="2"/>
          <a:ext cx="7141520" cy="1221379"/>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RFI Published (~90 Day Response Window)</a:t>
          </a:r>
        </a:p>
      </dsp:txBody>
      <dsp:txXfrm rot="-10800000">
        <a:off x="0" y="2"/>
        <a:ext cx="7141520" cy="428704"/>
      </dsp:txXfrm>
    </dsp:sp>
    <dsp:sp modelId="{B56DEB00-B1C3-45E3-BABB-EE2B1D5C485C}">
      <dsp:nvSpPr>
        <dsp:cNvPr id="0" name=""/>
        <dsp:cNvSpPr/>
      </dsp:nvSpPr>
      <dsp:spPr>
        <a:xfrm>
          <a:off x="0" y="430208"/>
          <a:ext cx="3570760" cy="365192"/>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Informational webinars/Q&amp;A sessions</a:t>
          </a:r>
        </a:p>
      </dsp:txBody>
      <dsp:txXfrm>
        <a:off x="0" y="430208"/>
        <a:ext cx="3570760" cy="365192"/>
      </dsp:txXfrm>
    </dsp:sp>
    <dsp:sp modelId="{824F36BA-D400-44A5-ADF3-A9126F6D129E}">
      <dsp:nvSpPr>
        <dsp:cNvPr id="0" name=""/>
        <dsp:cNvSpPr/>
      </dsp:nvSpPr>
      <dsp:spPr>
        <a:xfrm>
          <a:off x="3570760" y="430208"/>
          <a:ext cx="3570760" cy="365192"/>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CURIE information resource portal</a:t>
          </a:r>
        </a:p>
      </dsp:txBody>
      <dsp:txXfrm>
        <a:off x="3570760" y="430208"/>
        <a:ext cx="3570760" cy="3651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CB343-72AC-4F9B-ADD7-BADF070612C2}">
      <dsp:nvSpPr>
        <dsp:cNvPr id="0" name=""/>
        <dsp:cNvSpPr/>
      </dsp:nvSpPr>
      <dsp:spPr>
        <a:xfrm>
          <a:off x="5484" y="168202"/>
          <a:ext cx="2493623" cy="97245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Phase 1: Preliminary Outreach (Pre-RFI)</a:t>
          </a:r>
        </a:p>
      </dsp:txBody>
      <dsp:txXfrm>
        <a:off x="5484" y="168202"/>
        <a:ext cx="2493623" cy="648302"/>
      </dsp:txXfrm>
    </dsp:sp>
    <dsp:sp modelId="{9899828A-ADBF-491E-B535-DE58CA1A5402}">
      <dsp:nvSpPr>
        <dsp:cNvPr id="0" name=""/>
        <dsp:cNvSpPr/>
      </dsp:nvSpPr>
      <dsp:spPr>
        <a:xfrm>
          <a:off x="516226" y="816505"/>
          <a:ext cx="2493623" cy="302055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tx1">
                  <a:lumMod val="65000"/>
                  <a:lumOff val="35000"/>
                </a:schemeClr>
              </a:solidFill>
            </a:rPr>
            <a:t>Initial engagement</a:t>
          </a:r>
        </a:p>
        <a:p>
          <a:pPr marL="171450" lvl="1" indent="-171450" algn="l" defTabSz="755650">
            <a:lnSpc>
              <a:spcPct val="90000"/>
            </a:lnSpc>
            <a:spcBef>
              <a:spcPct val="0"/>
            </a:spcBef>
            <a:spcAft>
              <a:spcPct val="15000"/>
            </a:spcAft>
            <a:buChar char="•"/>
          </a:pPr>
          <a:r>
            <a:rPr lang="en-US" sz="1700" kern="1200" dirty="0">
              <a:solidFill>
                <a:schemeClr val="tx1">
                  <a:lumMod val="65000"/>
                  <a:lumOff val="35000"/>
                </a:schemeClr>
              </a:solidFill>
            </a:rPr>
            <a:t>Develop preliminary technical considerations</a:t>
          </a:r>
        </a:p>
        <a:p>
          <a:pPr marL="171450" lvl="1" indent="-171450" algn="l" defTabSz="755650">
            <a:lnSpc>
              <a:spcPct val="90000"/>
            </a:lnSpc>
            <a:spcBef>
              <a:spcPct val="0"/>
            </a:spcBef>
            <a:spcAft>
              <a:spcPct val="15000"/>
            </a:spcAft>
            <a:buChar char="•"/>
          </a:pPr>
          <a:r>
            <a:rPr lang="en-US" sz="1700" kern="1200" dirty="0">
              <a:solidFill>
                <a:schemeClr val="tx1">
                  <a:lumMod val="65000"/>
                  <a:lumOff val="35000"/>
                </a:schemeClr>
              </a:solidFill>
            </a:rPr>
            <a:t>Develop information portal</a:t>
          </a:r>
        </a:p>
        <a:p>
          <a:pPr marL="171450" lvl="1" indent="-171450" algn="l" defTabSz="755650">
            <a:lnSpc>
              <a:spcPct val="90000"/>
            </a:lnSpc>
            <a:spcBef>
              <a:spcPct val="0"/>
            </a:spcBef>
            <a:spcAft>
              <a:spcPct val="15000"/>
            </a:spcAft>
            <a:buChar char="•"/>
          </a:pPr>
          <a:r>
            <a:rPr lang="en-US" sz="1700" kern="1200" dirty="0">
              <a:solidFill>
                <a:schemeClr val="tx1">
                  <a:lumMod val="65000"/>
                  <a:lumOff val="35000"/>
                </a:schemeClr>
              </a:solidFill>
            </a:rPr>
            <a:t>Advises RFI development</a:t>
          </a:r>
        </a:p>
      </dsp:txBody>
      <dsp:txXfrm>
        <a:off x="589262" y="889541"/>
        <a:ext cx="2347551" cy="2874482"/>
      </dsp:txXfrm>
    </dsp:sp>
    <dsp:sp modelId="{5AED12AA-0993-4553-A591-1F2BA48E9C5A}">
      <dsp:nvSpPr>
        <dsp:cNvPr id="0" name=""/>
        <dsp:cNvSpPr/>
      </dsp:nvSpPr>
      <dsp:spPr>
        <a:xfrm>
          <a:off x="2877131" y="181934"/>
          <a:ext cx="801411" cy="62084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2877131" y="306102"/>
        <a:ext cx="615159" cy="372504"/>
      </dsp:txXfrm>
    </dsp:sp>
    <dsp:sp modelId="{84D251B0-DC2C-449A-A570-4250F9D0D5AD}">
      <dsp:nvSpPr>
        <dsp:cNvPr id="0" name=""/>
        <dsp:cNvSpPr/>
      </dsp:nvSpPr>
      <dsp:spPr>
        <a:xfrm>
          <a:off x="4011204" y="168202"/>
          <a:ext cx="2493623" cy="97245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Phase 2: RFI and Comment Period</a:t>
          </a:r>
        </a:p>
      </dsp:txBody>
      <dsp:txXfrm>
        <a:off x="4011204" y="168202"/>
        <a:ext cx="2493623" cy="648302"/>
      </dsp:txXfrm>
    </dsp:sp>
    <dsp:sp modelId="{D92CC21D-9DBB-4F09-8998-249A2DF9FC02}">
      <dsp:nvSpPr>
        <dsp:cNvPr id="0" name=""/>
        <dsp:cNvSpPr/>
      </dsp:nvSpPr>
      <dsp:spPr>
        <a:xfrm>
          <a:off x="4521946" y="816505"/>
          <a:ext cx="2493623" cy="302055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tx1">
                  <a:lumMod val="65000"/>
                  <a:lumOff val="35000"/>
                </a:schemeClr>
              </a:solidFill>
            </a:rPr>
            <a:t>RFI published, gather responses, review feedback</a:t>
          </a:r>
        </a:p>
        <a:p>
          <a:pPr marL="171450" lvl="1" indent="-171450" algn="l" defTabSz="755650">
            <a:lnSpc>
              <a:spcPct val="90000"/>
            </a:lnSpc>
            <a:spcBef>
              <a:spcPct val="0"/>
            </a:spcBef>
            <a:spcAft>
              <a:spcPct val="15000"/>
            </a:spcAft>
            <a:buChar char="•"/>
          </a:pPr>
          <a:r>
            <a:rPr lang="en-US" sz="1700" kern="1200" dirty="0">
              <a:solidFill>
                <a:schemeClr val="tx1">
                  <a:lumMod val="65000"/>
                  <a:lumOff val="35000"/>
                </a:schemeClr>
              </a:solidFill>
            </a:rPr>
            <a:t>Increase breadth of outreach</a:t>
          </a:r>
        </a:p>
        <a:p>
          <a:pPr marL="171450" lvl="1" indent="-171450" algn="l" defTabSz="755650">
            <a:lnSpc>
              <a:spcPct val="90000"/>
            </a:lnSpc>
            <a:spcBef>
              <a:spcPct val="0"/>
            </a:spcBef>
            <a:spcAft>
              <a:spcPct val="15000"/>
            </a:spcAft>
            <a:buChar char="•"/>
          </a:pPr>
          <a:r>
            <a:rPr lang="en-US" sz="1700" kern="1200" dirty="0">
              <a:solidFill>
                <a:schemeClr val="tx1">
                  <a:lumMod val="65000"/>
                  <a:lumOff val="35000"/>
                </a:schemeClr>
              </a:solidFill>
            </a:rPr>
            <a:t>Webinars, listening sessions</a:t>
          </a:r>
        </a:p>
        <a:p>
          <a:pPr marL="171450" lvl="1" indent="-171450" algn="l" defTabSz="755650">
            <a:lnSpc>
              <a:spcPct val="90000"/>
            </a:lnSpc>
            <a:spcBef>
              <a:spcPct val="0"/>
            </a:spcBef>
            <a:spcAft>
              <a:spcPct val="15000"/>
            </a:spcAft>
            <a:buChar char="•"/>
          </a:pPr>
          <a:r>
            <a:rPr lang="en-US" sz="1700" kern="1200" dirty="0">
              <a:solidFill>
                <a:schemeClr val="tx1">
                  <a:lumMod val="65000"/>
                  <a:lumOff val="35000"/>
                </a:schemeClr>
              </a:solidFill>
            </a:rPr>
            <a:t>Informs request for proposal (RFP)</a:t>
          </a:r>
        </a:p>
      </dsp:txBody>
      <dsp:txXfrm>
        <a:off x="4594982" y="889541"/>
        <a:ext cx="2347551" cy="2874482"/>
      </dsp:txXfrm>
    </dsp:sp>
    <dsp:sp modelId="{4D88212A-0E9E-4937-982D-129D2513B004}">
      <dsp:nvSpPr>
        <dsp:cNvPr id="0" name=""/>
        <dsp:cNvSpPr/>
      </dsp:nvSpPr>
      <dsp:spPr>
        <a:xfrm>
          <a:off x="6882852" y="181934"/>
          <a:ext cx="801411" cy="62084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6882852" y="306102"/>
        <a:ext cx="615159" cy="372504"/>
      </dsp:txXfrm>
    </dsp:sp>
    <dsp:sp modelId="{56AA253F-B915-49CA-B98F-A983EADF64F9}">
      <dsp:nvSpPr>
        <dsp:cNvPr id="0" name=""/>
        <dsp:cNvSpPr/>
      </dsp:nvSpPr>
      <dsp:spPr>
        <a:xfrm>
          <a:off x="8016925" y="168202"/>
          <a:ext cx="2493623" cy="97245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Phase 3: RFP through PPD Implementation</a:t>
          </a:r>
        </a:p>
      </dsp:txBody>
      <dsp:txXfrm>
        <a:off x="8016925" y="168202"/>
        <a:ext cx="2493623" cy="648302"/>
      </dsp:txXfrm>
    </dsp:sp>
    <dsp:sp modelId="{E45E820C-985B-4174-8251-16086CEA5496}">
      <dsp:nvSpPr>
        <dsp:cNvPr id="0" name=""/>
        <dsp:cNvSpPr/>
      </dsp:nvSpPr>
      <dsp:spPr>
        <a:xfrm>
          <a:off x="8527667" y="816505"/>
          <a:ext cx="2493623" cy="302055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tx1">
                  <a:lumMod val="65000"/>
                  <a:lumOff val="35000"/>
                </a:schemeClr>
              </a:solidFill>
            </a:rPr>
            <a:t>RFP issued, responses received, DOE decisions on demonstrations</a:t>
          </a:r>
        </a:p>
        <a:p>
          <a:pPr marL="171450" lvl="1" indent="-171450" algn="l" defTabSz="755650">
            <a:lnSpc>
              <a:spcPct val="90000"/>
            </a:lnSpc>
            <a:spcBef>
              <a:spcPct val="0"/>
            </a:spcBef>
            <a:spcAft>
              <a:spcPct val="15000"/>
            </a:spcAft>
            <a:buChar char="•"/>
          </a:pPr>
          <a:r>
            <a:rPr lang="en-US" sz="1700" kern="1200" dirty="0">
              <a:solidFill>
                <a:schemeClr val="tx1">
                  <a:lumMod val="65000"/>
                  <a:lumOff val="35000"/>
                </a:schemeClr>
              </a:solidFill>
            </a:rPr>
            <a:t>Broadest outreach </a:t>
          </a:r>
        </a:p>
        <a:p>
          <a:pPr marL="171450" lvl="1" indent="-171450" algn="l" defTabSz="755650">
            <a:lnSpc>
              <a:spcPct val="90000"/>
            </a:lnSpc>
            <a:spcBef>
              <a:spcPct val="0"/>
            </a:spcBef>
            <a:spcAft>
              <a:spcPct val="15000"/>
            </a:spcAft>
            <a:buChar char="•"/>
          </a:pPr>
          <a:r>
            <a:rPr lang="en-US" sz="1700" kern="1200" dirty="0">
              <a:solidFill>
                <a:schemeClr val="tx1">
                  <a:lumMod val="65000"/>
                  <a:lumOff val="35000"/>
                </a:schemeClr>
              </a:solidFill>
            </a:rPr>
            <a:t>Educational/ informational  webinars, updates</a:t>
          </a:r>
        </a:p>
        <a:p>
          <a:pPr marL="171450" lvl="1" indent="-171450" algn="l" defTabSz="755650">
            <a:lnSpc>
              <a:spcPct val="90000"/>
            </a:lnSpc>
            <a:spcBef>
              <a:spcPct val="0"/>
            </a:spcBef>
            <a:spcAft>
              <a:spcPct val="15000"/>
            </a:spcAft>
            <a:buChar char="•"/>
          </a:pPr>
          <a:r>
            <a:rPr lang="en-US" sz="1700" kern="1200" dirty="0">
              <a:solidFill>
                <a:schemeClr val="tx1">
                  <a:lumMod val="65000"/>
                  <a:lumOff val="35000"/>
                </a:schemeClr>
              </a:solidFill>
            </a:rPr>
            <a:t>Informs PPD and post-PPD communications</a:t>
          </a:r>
        </a:p>
      </dsp:txBody>
      <dsp:txXfrm>
        <a:off x="8600703" y="889541"/>
        <a:ext cx="2347551" cy="2874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D52A1-9FFB-44F8-92FF-3FBF4848B186}">
      <dsp:nvSpPr>
        <dsp:cNvPr id="0" name=""/>
        <dsp:cNvSpPr/>
      </dsp:nvSpPr>
      <dsp:spPr>
        <a:xfrm>
          <a:off x="0" y="0"/>
          <a:ext cx="4187538" cy="379142"/>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a:t>Mid-2023 </a:t>
          </a:r>
          <a:r>
            <a:rPr lang="en-US" sz="1600" kern="1200" dirty="0"/>
            <a:t>– Summer 2024</a:t>
          </a:r>
        </a:p>
      </dsp:txBody>
      <dsp:txXfrm>
        <a:off x="189571" y="0"/>
        <a:ext cx="3808396" cy="379142"/>
      </dsp:txXfrm>
    </dsp:sp>
    <dsp:sp modelId="{576B8F32-974E-402A-87D6-63254C1ED515}">
      <dsp:nvSpPr>
        <dsp:cNvPr id="0" name=""/>
        <dsp:cNvSpPr/>
      </dsp:nvSpPr>
      <dsp:spPr>
        <a:xfrm>
          <a:off x="3659901" y="0"/>
          <a:ext cx="3968656" cy="37914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Summer 2024 –  Spring 2025</a:t>
          </a:r>
        </a:p>
      </dsp:txBody>
      <dsp:txXfrm>
        <a:off x="3849472" y="0"/>
        <a:ext cx="3589514" cy="379142"/>
      </dsp:txXfrm>
    </dsp:sp>
    <dsp:sp modelId="{27051E4F-CBFB-4A67-B33D-73C5850DE40F}">
      <dsp:nvSpPr>
        <dsp:cNvPr id="0" name=""/>
        <dsp:cNvSpPr/>
      </dsp:nvSpPr>
      <dsp:spPr>
        <a:xfrm>
          <a:off x="7323939" y="0"/>
          <a:ext cx="3303172" cy="379142"/>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Spring 2025 – 2028* (target)</a:t>
          </a:r>
        </a:p>
      </dsp:txBody>
      <dsp:txXfrm>
        <a:off x="7513510" y="0"/>
        <a:ext cx="2924030" cy="3791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AF8052-96AE-79CC-F5C3-F68515A38765}"/>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0B64D64-73C4-E2BC-5A8E-520EA59D888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2EC4259-8DA5-6547-8BF4-7FE0BFE7E2F6}" type="datetimeFigureOut">
              <a:rPr lang="en-US" smtClean="0"/>
              <a:t>10/25/2024</a:t>
            </a:fld>
            <a:endParaRPr lang="en-US"/>
          </a:p>
        </p:txBody>
      </p:sp>
      <p:sp>
        <p:nvSpPr>
          <p:cNvPr id="4" name="Footer Placeholder 3">
            <a:extLst>
              <a:ext uri="{FF2B5EF4-FFF2-40B4-BE49-F238E27FC236}">
                <a16:creationId xmlns:a16="http://schemas.microsoft.com/office/drawing/2014/main" id="{9574E9F4-757F-9DE5-93B2-3148A756C84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96790A1-F142-7A22-399D-EE5C4AB3D05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C090B6E-C06E-3747-9416-A76552AF54DD}" type="slidenum">
              <a:rPr lang="en-US" smtClean="0"/>
              <a:t>‹#›</a:t>
            </a:fld>
            <a:endParaRPr lang="en-US"/>
          </a:p>
        </p:txBody>
      </p:sp>
    </p:spTree>
    <p:extLst>
      <p:ext uri="{BB962C8B-B14F-4D97-AF65-F5344CB8AC3E}">
        <p14:creationId xmlns:p14="http://schemas.microsoft.com/office/powerpoint/2010/main" val="1941928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F474C63-A88F-0341-BC64-ED7333418195}" type="datetimeFigureOut">
              <a:rPr lang="en-US" smtClean="0"/>
              <a:t>10/25/2024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99B82A0-ECA1-0F4F-9BA7-4F044CEC8E74}" type="slidenum">
              <a:rPr lang="en-US" smtClean="0"/>
              <a:t>‹#›</a:t>
            </a:fld>
            <a:endParaRPr lang="en-US"/>
          </a:p>
        </p:txBody>
      </p:sp>
    </p:spTree>
    <p:extLst>
      <p:ext uri="{BB962C8B-B14F-4D97-AF65-F5344CB8AC3E}">
        <p14:creationId xmlns:p14="http://schemas.microsoft.com/office/powerpoint/2010/main" val="3636148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B82A0-ECA1-0F4F-9BA7-4F044CEC8E74}" type="slidenum">
              <a:rPr lang="en-US" smtClean="0"/>
              <a:t>12</a:t>
            </a:fld>
            <a:endParaRPr lang="en-US" dirty="0"/>
          </a:p>
        </p:txBody>
      </p:sp>
    </p:spTree>
    <p:extLst>
      <p:ext uri="{BB962C8B-B14F-4D97-AF65-F5344CB8AC3E}">
        <p14:creationId xmlns:p14="http://schemas.microsoft.com/office/powerpoint/2010/main" val="3283144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B82A0-ECA1-0F4F-9BA7-4F044CEC8E74}" type="slidenum">
              <a:rPr lang="en-US" smtClean="0"/>
              <a:t>17</a:t>
            </a:fld>
            <a:endParaRPr lang="en-US"/>
          </a:p>
        </p:txBody>
      </p:sp>
    </p:spTree>
    <p:extLst>
      <p:ext uri="{BB962C8B-B14F-4D97-AF65-F5344CB8AC3E}">
        <p14:creationId xmlns:p14="http://schemas.microsoft.com/office/powerpoint/2010/main" val="116314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B82A0-ECA1-0F4F-9BA7-4F044CEC8E74}" type="slidenum">
              <a:rPr lang="en-US" smtClean="0"/>
              <a:t>18</a:t>
            </a:fld>
            <a:endParaRPr lang="en-US"/>
          </a:p>
        </p:txBody>
      </p:sp>
    </p:spTree>
    <p:extLst>
      <p:ext uri="{BB962C8B-B14F-4D97-AF65-F5344CB8AC3E}">
        <p14:creationId xmlns:p14="http://schemas.microsoft.com/office/powerpoint/2010/main" val="483262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5FD77-74F9-8046-6046-4A29AC653613}"/>
              </a:ext>
            </a:extLst>
          </p:cNvPr>
          <p:cNvPicPr>
            <a:picLocks noChangeAspect="1"/>
          </p:cNvPicPr>
          <p:nvPr userDrawn="1"/>
        </p:nvPicPr>
        <p:blipFill>
          <a:blip r:embed="rId2"/>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DD256F12-5A87-45C5-E651-B6649EFE3DAE}"/>
              </a:ext>
            </a:extLst>
          </p:cNvPr>
          <p:cNvSpPr/>
          <p:nvPr userDrawn="1"/>
        </p:nvSpPr>
        <p:spPr>
          <a:xfrm>
            <a:off x="934583" y="0"/>
            <a:ext cx="4643045" cy="4866640"/>
          </a:xfrm>
          <a:prstGeom prst="rect">
            <a:avLst/>
          </a:prstGeom>
          <a:solidFill>
            <a:srgbClr val="075A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285C9D7-D299-9161-B1C1-D8AFE815175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146184" y="259587"/>
            <a:ext cx="4643045" cy="456693"/>
          </a:xfrm>
          <a:prstGeom prst="rect">
            <a:avLst/>
          </a:prstGeom>
        </p:spPr>
      </p:pic>
      <p:sp>
        <p:nvSpPr>
          <p:cNvPr id="6" name="Slide Number Placeholder 1">
            <a:extLst>
              <a:ext uri="{FF2B5EF4-FFF2-40B4-BE49-F238E27FC236}">
                <a16:creationId xmlns:a16="http://schemas.microsoft.com/office/drawing/2014/main" id="{B02C953D-CF7E-8E10-AE55-71C8A51D3973}"/>
              </a:ext>
            </a:extLst>
          </p:cNvPr>
          <p:cNvSpPr>
            <a:spLocks noGrp="1"/>
          </p:cNvSpPr>
          <p:nvPr>
            <p:ph type="sldNum" sz="quarter" idx="4"/>
          </p:nvPr>
        </p:nvSpPr>
        <p:spPr>
          <a:xfrm>
            <a:off x="92202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85B3D900-C608-4E34-A85B-E97138017806}" type="slidenum">
              <a:rPr lang="en-US" smtClean="0"/>
              <a:pPr/>
              <a:t>‹#›</a:t>
            </a:fld>
            <a:endParaRPr lang="en-US" dirty="0"/>
          </a:p>
        </p:txBody>
      </p:sp>
      <p:sp>
        <p:nvSpPr>
          <p:cNvPr id="7" name="Title 1">
            <a:extLst>
              <a:ext uri="{FF2B5EF4-FFF2-40B4-BE49-F238E27FC236}">
                <a16:creationId xmlns:a16="http://schemas.microsoft.com/office/drawing/2014/main" id="{AD0ACAB9-CF1D-4FC0-65C7-6EDFDE53C75D}"/>
              </a:ext>
            </a:extLst>
          </p:cNvPr>
          <p:cNvSpPr>
            <a:spLocks noGrp="1"/>
          </p:cNvSpPr>
          <p:nvPr>
            <p:ph type="ctrTitle"/>
          </p:nvPr>
        </p:nvSpPr>
        <p:spPr>
          <a:xfrm>
            <a:off x="1371425" y="716280"/>
            <a:ext cx="3769360" cy="1828800"/>
          </a:xfrm>
          <a:prstGeom prst="rect">
            <a:avLst/>
          </a:prstGeom>
        </p:spPr>
        <p:txBody>
          <a:bodyPr lIns="0" tIns="0" rIns="0" bIns="0" anchor="b">
            <a:no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19">
            <a:extLst>
              <a:ext uri="{FF2B5EF4-FFF2-40B4-BE49-F238E27FC236}">
                <a16:creationId xmlns:a16="http://schemas.microsoft.com/office/drawing/2014/main" id="{4B4FCE10-2691-1835-1399-6BD0CB7E14E5}"/>
              </a:ext>
            </a:extLst>
          </p:cNvPr>
          <p:cNvSpPr>
            <a:spLocks noGrp="1"/>
          </p:cNvSpPr>
          <p:nvPr>
            <p:ph type="body" sz="quarter" idx="14" hasCustomPrompt="1"/>
          </p:nvPr>
        </p:nvSpPr>
        <p:spPr>
          <a:xfrm>
            <a:off x="1372496" y="2886003"/>
            <a:ext cx="3768289" cy="274320"/>
          </a:xfrm>
          <a:prstGeom prst="rect">
            <a:avLst/>
          </a:prstGeom>
        </p:spPr>
        <p:txBody>
          <a:bodyPr wrap="none" lIns="0" tIns="0" rIns="0" bIns="0">
            <a:no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10" name="Text Placeholder 19">
            <a:extLst>
              <a:ext uri="{FF2B5EF4-FFF2-40B4-BE49-F238E27FC236}">
                <a16:creationId xmlns:a16="http://schemas.microsoft.com/office/drawing/2014/main" id="{70B1C9E7-E45B-0142-C0CB-1A41B2BF24BA}"/>
              </a:ext>
            </a:extLst>
          </p:cNvPr>
          <p:cNvSpPr>
            <a:spLocks noGrp="1"/>
          </p:cNvSpPr>
          <p:nvPr>
            <p:ph type="body" sz="quarter" idx="15" hasCustomPrompt="1"/>
          </p:nvPr>
        </p:nvSpPr>
        <p:spPr>
          <a:xfrm>
            <a:off x="1373567" y="3153591"/>
            <a:ext cx="3768289" cy="274320"/>
          </a:xfrm>
          <a:prstGeom prst="rect">
            <a:avLst/>
          </a:prstGeom>
        </p:spPr>
        <p:txBody>
          <a:bodyPr wrap="none" lIns="0" tIns="0" rIns="0" bIns="0">
            <a:noAutofit/>
          </a:bodyPr>
          <a:lstStyle>
            <a:lvl1pPr marL="0" indent="0" algn="l">
              <a:buNone/>
              <a:defRPr sz="1600">
                <a:solidFill>
                  <a:schemeClr val="bg1"/>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11" name="Date Placeholder 1">
            <a:extLst>
              <a:ext uri="{FF2B5EF4-FFF2-40B4-BE49-F238E27FC236}">
                <a16:creationId xmlns:a16="http://schemas.microsoft.com/office/drawing/2014/main" id="{04F5FD6C-7EDD-68F9-E4F7-A73417640E58}"/>
              </a:ext>
            </a:extLst>
          </p:cNvPr>
          <p:cNvSpPr>
            <a:spLocks noGrp="1"/>
          </p:cNvSpPr>
          <p:nvPr>
            <p:ph type="dt" sz="half" idx="2"/>
          </p:nvPr>
        </p:nvSpPr>
        <p:spPr>
          <a:xfrm>
            <a:off x="1371425" y="3696707"/>
            <a:ext cx="3769360" cy="438150"/>
          </a:xfrm>
          <a:prstGeom prst="rect">
            <a:avLst/>
          </a:prstGeom>
        </p:spPr>
        <p:txBody>
          <a:bodyPr vert="horz" lIns="91440" tIns="45720" rIns="91440" bIns="45720" rtlCol="0" anchor="ctr"/>
          <a:lstStyle>
            <a:lvl1pPr algn="l">
              <a:defRPr sz="1800">
                <a:solidFill>
                  <a:schemeClr val="bg1"/>
                </a:solidFill>
              </a:defRPr>
            </a:lvl1pPr>
          </a:lstStyle>
          <a:p>
            <a:fld id="{ABD4F8E3-4ED9-44B4-99E6-8A3D2CF8D415}" type="datetime4">
              <a:rPr lang="en-US" smtClean="0"/>
              <a:pPr/>
              <a:t>October 25, 2024</a:t>
            </a:fld>
            <a:endParaRPr lang="en-US" dirty="0"/>
          </a:p>
        </p:txBody>
      </p:sp>
    </p:spTree>
    <p:extLst>
      <p:ext uri="{BB962C8B-B14F-4D97-AF65-F5344CB8AC3E}">
        <p14:creationId xmlns:p14="http://schemas.microsoft.com/office/powerpoint/2010/main" val="427136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ti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C83E8-1338-004A-25AA-3E157FE5037A}"/>
              </a:ext>
            </a:extLst>
          </p:cNvPr>
          <p:cNvSpPr/>
          <p:nvPr userDrawn="1"/>
        </p:nvSpPr>
        <p:spPr>
          <a:xfrm>
            <a:off x="0" y="0"/>
            <a:ext cx="12192000" cy="6858000"/>
          </a:xfrm>
          <a:prstGeom prst="rect">
            <a:avLst/>
          </a:prstGeom>
          <a:solidFill>
            <a:srgbClr val="005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B373D4-09A5-30E3-4E79-44E756F67FD0}"/>
              </a:ext>
            </a:extLst>
          </p:cNvPr>
          <p:cNvSpPr/>
          <p:nvPr userDrawn="1"/>
        </p:nvSpPr>
        <p:spPr>
          <a:xfrm>
            <a:off x="647700" y="1646853"/>
            <a:ext cx="108080" cy="35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1798CDAC-0224-EAC1-079E-CF30238DB9D8}"/>
              </a:ext>
            </a:extLst>
          </p:cNvPr>
          <p:cNvSpPr>
            <a:spLocks noGrp="1"/>
          </p:cNvSpPr>
          <p:nvPr>
            <p:ph type="body" sz="quarter" idx="10" hasCustomPrompt="1"/>
          </p:nvPr>
        </p:nvSpPr>
        <p:spPr>
          <a:xfrm>
            <a:off x="1296988" y="1646238"/>
            <a:ext cx="10247312" cy="3565525"/>
          </a:xfrm>
          <a:prstGeom prst="rect">
            <a:avLst/>
          </a:prstGeom>
        </p:spPr>
        <p:txBody>
          <a:bodyPr anchor="ctr"/>
          <a:lstStyle>
            <a:lvl1pPr marL="0" indent="0">
              <a:lnSpc>
                <a:spcPts val="4000"/>
              </a:lnSpc>
              <a:buNone/>
              <a:defRPr sz="3000" b="0" i="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esse</a:t>
            </a:r>
            <a:r>
              <a:rPr lang="en-US" dirty="0"/>
              <a:t> populo </a:t>
            </a:r>
            <a:r>
              <a:rPr lang="en-US" dirty="0" err="1"/>
              <a:t>perpetua</a:t>
            </a:r>
            <a:r>
              <a:rPr lang="en-US" dirty="0"/>
              <a:t> </a:t>
            </a:r>
            <a:r>
              <a:rPr lang="en-US" dirty="0" err="1"/>
              <a:t>te</a:t>
            </a:r>
            <a:r>
              <a:rPr lang="en-US" dirty="0"/>
              <a:t> per. </a:t>
            </a:r>
            <a:r>
              <a:rPr lang="en-US" dirty="0" err="1"/>
              <a:t>Usu</a:t>
            </a:r>
            <a:r>
              <a:rPr lang="en-US" dirty="0"/>
              <a:t> ad </a:t>
            </a:r>
            <a:r>
              <a:rPr lang="en-US" dirty="0" err="1"/>
              <a:t>quodsi</a:t>
            </a:r>
            <a:r>
              <a:rPr lang="en-US" dirty="0"/>
              <a:t> </a:t>
            </a:r>
            <a:r>
              <a:rPr lang="en-US" dirty="0" err="1"/>
              <a:t>habemus</a:t>
            </a:r>
            <a:r>
              <a:rPr lang="en-US" dirty="0"/>
              <a:t> </a:t>
            </a:r>
            <a:r>
              <a:rPr lang="en-US" dirty="0" err="1"/>
              <a:t>hendrerit</a:t>
            </a:r>
            <a:r>
              <a:rPr lang="en-US" dirty="0"/>
              <a:t>. Cu duo </a:t>
            </a:r>
            <a:r>
              <a:rPr lang="en-US" dirty="0" err="1"/>
              <a:t>malis</a:t>
            </a:r>
            <a:r>
              <a:rPr lang="en-US" dirty="0"/>
              <a:t> </a:t>
            </a:r>
            <a:r>
              <a:rPr lang="en-US" dirty="0" err="1"/>
              <a:t>essent</a:t>
            </a:r>
            <a:r>
              <a:rPr lang="en-US" dirty="0"/>
              <a:t> minimum, </a:t>
            </a:r>
            <a:r>
              <a:rPr lang="en-US" dirty="0" err="1"/>
              <a:t>nec</a:t>
            </a:r>
            <a:r>
              <a:rPr lang="en-US" dirty="0"/>
              <a:t> id novum </a:t>
            </a:r>
            <a:r>
              <a:rPr lang="en-US" dirty="0" err="1"/>
              <a:t>malorum</a:t>
            </a:r>
            <a:r>
              <a:rPr lang="en-US" dirty="0"/>
              <a:t>. Ad maiorum </a:t>
            </a:r>
            <a:r>
              <a:rPr lang="en-US" dirty="0" err="1"/>
              <a:t>maiestatis</a:t>
            </a:r>
            <a:r>
              <a:rPr lang="en-US" dirty="0"/>
              <a:t> </a:t>
            </a:r>
            <a:r>
              <a:rPr lang="en-US" dirty="0" err="1"/>
              <a:t>vix</a:t>
            </a:r>
            <a:r>
              <a:rPr lang="en-US" dirty="0"/>
              <a:t>, </a:t>
            </a:r>
            <a:r>
              <a:rPr lang="en-US" dirty="0" err="1"/>
              <a:t>zril</a:t>
            </a:r>
            <a:r>
              <a:rPr lang="en-US" dirty="0"/>
              <a:t> </a:t>
            </a:r>
            <a:r>
              <a:rPr lang="en-US" dirty="0" err="1"/>
              <a:t>ignota</a:t>
            </a:r>
            <a:r>
              <a:rPr lang="en-US" dirty="0"/>
              <a:t> </a:t>
            </a:r>
            <a:r>
              <a:rPr lang="en-US" dirty="0" err="1"/>
              <a:t>eripuit</a:t>
            </a:r>
            <a:r>
              <a:rPr lang="en-US" dirty="0"/>
              <a:t> ad </a:t>
            </a:r>
            <a:r>
              <a:rPr lang="en-US" dirty="0" err="1"/>
              <a:t>mea</a:t>
            </a:r>
            <a:r>
              <a:rPr lang="en-US" dirty="0"/>
              <a:t>, et </a:t>
            </a:r>
            <a:r>
              <a:rPr lang="en-US" dirty="0" err="1"/>
              <a:t>nam</a:t>
            </a:r>
            <a:r>
              <a:rPr lang="en-US" dirty="0"/>
              <a:t> </a:t>
            </a:r>
            <a:r>
              <a:rPr lang="en-US" dirty="0" err="1"/>
              <a:t>sonet</a:t>
            </a:r>
            <a:r>
              <a:rPr lang="en-US" dirty="0"/>
              <a:t> </a:t>
            </a:r>
            <a:r>
              <a:rPr lang="en-US" dirty="0" err="1"/>
              <a:t>nominavi</a:t>
            </a:r>
            <a:r>
              <a:rPr lang="en-US" dirty="0"/>
              <a:t> </a:t>
            </a:r>
            <a:r>
              <a:rPr lang="en-US" dirty="0" err="1"/>
              <a:t>molestiae</a:t>
            </a:r>
            <a:r>
              <a:rPr lang="en-US" dirty="0"/>
              <a:t>. Vim ex </a:t>
            </a:r>
            <a:r>
              <a:rPr lang="en-US" dirty="0" err="1"/>
              <a:t>elitr</a:t>
            </a:r>
            <a:r>
              <a:rPr lang="en-US" dirty="0"/>
              <a:t> oblique, </a:t>
            </a:r>
            <a:r>
              <a:rPr lang="en-US" dirty="0" err="1"/>
              <a:t>wisi</a:t>
            </a:r>
            <a:r>
              <a:rPr lang="en-US" dirty="0"/>
              <a:t> </a:t>
            </a:r>
            <a:r>
              <a:rPr lang="en-US" dirty="0" err="1"/>
              <a:t>solet</a:t>
            </a:r>
            <a:r>
              <a:rPr lang="en-US" dirty="0"/>
              <a:t> </a:t>
            </a:r>
            <a:r>
              <a:rPr lang="en-US" dirty="0" err="1"/>
              <a:t>doctus</a:t>
            </a:r>
            <a:r>
              <a:rPr lang="en-US" dirty="0"/>
              <a:t> </a:t>
            </a:r>
            <a:r>
              <a:rPr lang="en-US" dirty="0" err="1"/>
              <a:t>mea</a:t>
            </a:r>
            <a:r>
              <a:rPr lang="en-US" dirty="0"/>
              <a:t> ea. </a:t>
            </a:r>
            <a:r>
              <a:rPr lang="en-US" dirty="0" err="1"/>
              <a:t>Pri</a:t>
            </a:r>
            <a:r>
              <a:rPr lang="en-US" dirty="0"/>
              <a:t> </a:t>
            </a:r>
            <a:r>
              <a:rPr lang="en-US" dirty="0" err="1"/>
              <a:t>audire</a:t>
            </a:r>
            <a:r>
              <a:rPr lang="en-US" dirty="0"/>
              <a:t> </a:t>
            </a:r>
            <a:r>
              <a:rPr lang="en-US" dirty="0" err="1"/>
              <a:t>interesset</a:t>
            </a:r>
            <a:r>
              <a:rPr lang="en-US" dirty="0"/>
              <a:t> </a:t>
            </a:r>
            <a:r>
              <a:rPr lang="en-US" dirty="0" err="1"/>
              <a:t>instructior</a:t>
            </a:r>
            <a:r>
              <a:rPr lang="en-US" dirty="0"/>
              <a:t> et.</a:t>
            </a:r>
          </a:p>
        </p:txBody>
      </p:sp>
      <p:pic>
        <p:nvPicPr>
          <p:cNvPr id="4" name="Picture 3">
            <a:extLst>
              <a:ext uri="{FF2B5EF4-FFF2-40B4-BE49-F238E27FC236}">
                <a16:creationId xmlns:a16="http://schemas.microsoft.com/office/drawing/2014/main" id="{AE8B77D4-5344-9354-D1E9-A7ACBDBEF2E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7741" y="5899657"/>
            <a:ext cx="4643045" cy="456693"/>
          </a:xfrm>
          <a:prstGeom prst="rect">
            <a:avLst/>
          </a:prstGeom>
        </p:spPr>
      </p:pic>
      <p:sp>
        <p:nvSpPr>
          <p:cNvPr id="7" name="Slide Number Placeholder 1">
            <a:extLst>
              <a:ext uri="{FF2B5EF4-FFF2-40B4-BE49-F238E27FC236}">
                <a16:creationId xmlns:a16="http://schemas.microsoft.com/office/drawing/2014/main" id="{DE2047AF-4D05-00F7-A99B-49F8D2A24017}"/>
              </a:ext>
            </a:extLst>
          </p:cNvPr>
          <p:cNvSpPr>
            <a:spLocks noGrp="1"/>
          </p:cNvSpPr>
          <p:nvPr>
            <p:ph type="sldNum" sz="quarter" idx="4"/>
          </p:nvPr>
        </p:nvSpPr>
        <p:spPr>
          <a:xfrm>
            <a:off x="92202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85B3D900-C608-4E34-A85B-E97138017806}" type="slidenum">
              <a:rPr lang="en-US" smtClean="0"/>
              <a:pPr/>
              <a:t>‹#›</a:t>
            </a:fld>
            <a:endParaRPr lang="en-US" dirty="0"/>
          </a:p>
        </p:txBody>
      </p:sp>
    </p:spTree>
    <p:extLst>
      <p:ext uri="{BB962C8B-B14F-4D97-AF65-F5344CB8AC3E}">
        <p14:creationId xmlns:p14="http://schemas.microsoft.com/office/powerpoint/2010/main" val="235906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 tile 2">
    <p:bg>
      <p:bgPr>
        <a:solidFill>
          <a:srgbClr val="0EA6D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C83E8-1338-004A-25AA-3E157FE5037A}"/>
              </a:ext>
            </a:extLst>
          </p:cNvPr>
          <p:cNvSpPr/>
          <p:nvPr userDrawn="1"/>
        </p:nvSpPr>
        <p:spPr>
          <a:xfrm>
            <a:off x="0" y="0"/>
            <a:ext cx="12192000" cy="6858000"/>
          </a:xfrm>
          <a:prstGeom prst="rect">
            <a:avLst/>
          </a:prstGeom>
          <a:solidFill>
            <a:srgbClr val="0E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B373D4-09A5-30E3-4E79-44E756F67FD0}"/>
              </a:ext>
            </a:extLst>
          </p:cNvPr>
          <p:cNvSpPr/>
          <p:nvPr userDrawn="1"/>
        </p:nvSpPr>
        <p:spPr>
          <a:xfrm>
            <a:off x="647700" y="1646853"/>
            <a:ext cx="108080" cy="35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1798CDAC-0224-EAC1-079E-CF30238DB9D8}"/>
              </a:ext>
            </a:extLst>
          </p:cNvPr>
          <p:cNvSpPr>
            <a:spLocks noGrp="1"/>
          </p:cNvSpPr>
          <p:nvPr>
            <p:ph type="body" sz="quarter" idx="10" hasCustomPrompt="1"/>
          </p:nvPr>
        </p:nvSpPr>
        <p:spPr>
          <a:xfrm>
            <a:off x="1296988" y="1646238"/>
            <a:ext cx="10247312" cy="3565525"/>
          </a:xfrm>
          <a:prstGeom prst="rect">
            <a:avLst/>
          </a:prstGeom>
        </p:spPr>
        <p:txBody>
          <a:bodyPr anchor="ctr"/>
          <a:lstStyle>
            <a:lvl1pPr marL="0" indent="0">
              <a:lnSpc>
                <a:spcPts val="4000"/>
              </a:lnSpc>
              <a:buNone/>
              <a:defRPr sz="3000" b="0" i="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esse</a:t>
            </a:r>
            <a:r>
              <a:rPr lang="en-US" dirty="0"/>
              <a:t> populo </a:t>
            </a:r>
            <a:r>
              <a:rPr lang="en-US" dirty="0" err="1"/>
              <a:t>perpetua</a:t>
            </a:r>
            <a:r>
              <a:rPr lang="en-US" dirty="0"/>
              <a:t> </a:t>
            </a:r>
            <a:r>
              <a:rPr lang="en-US" dirty="0" err="1"/>
              <a:t>te</a:t>
            </a:r>
            <a:r>
              <a:rPr lang="en-US" dirty="0"/>
              <a:t> per. </a:t>
            </a:r>
            <a:r>
              <a:rPr lang="en-US" dirty="0" err="1"/>
              <a:t>Usu</a:t>
            </a:r>
            <a:r>
              <a:rPr lang="en-US" dirty="0"/>
              <a:t> ad </a:t>
            </a:r>
            <a:r>
              <a:rPr lang="en-US" dirty="0" err="1"/>
              <a:t>quodsi</a:t>
            </a:r>
            <a:r>
              <a:rPr lang="en-US" dirty="0"/>
              <a:t> </a:t>
            </a:r>
            <a:r>
              <a:rPr lang="en-US" dirty="0" err="1"/>
              <a:t>habemus</a:t>
            </a:r>
            <a:r>
              <a:rPr lang="en-US" dirty="0"/>
              <a:t> </a:t>
            </a:r>
            <a:r>
              <a:rPr lang="en-US" dirty="0" err="1"/>
              <a:t>hendrerit</a:t>
            </a:r>
            <a:r>
              <a:rPr lang="en-US" dirty="0"/>
              <a:t>. Cu duo </a:t>
            </a:r>
            <a:r>
              <a:rPr lang="en-US" dirty="0" err="1"/>
              <a:t>malis</a:t>
            </a:r>
            <a:r>
              <a:rPr lang="en-US" dirty="0"/>
              <a:t> </a:t>
            </a:r>
            <a:r>
              <a:rPr lang="en-US" dirty="0" err="1"/>
              <a:t>essent</a:t>
            </a:r>
            <a:r>
              <a:rPr lang="en-US" dirty="0"/>
              <a:t> minimum, </a:t>
            </a:r>
            <a:r>
              <a:rPr lang="en-US" dirty="0" err="1"/>
              <a:t>nec</a:t>
            </a:r>
            <a:r>
              <a:rPr lang="en-US" dirty="0"/>
              <a:t> id novum </a:t>
            </a:r>
            <a:r>
              <a:rPr lang="en-US" dirty="0" err="1"/>
              <a:t>malorum</a:t>
            </a:r>
            <a:r>
              <a:rPr lang="en-US" dirty="0"/>
              <a:t>. Ad maiorum </a:t>
            </a:r>
            <a:r>
              <a:rPr lang="en-US" dirty="0" err="1"/>
              <a:t>maiestatis</a:t>
            </a:r>
            <a:r>
              <a:rPr lang="en-US" dirty="0"/>
              <a:t> </a:t>
            </a:r>
            <a:r>
              <a:rPr lang="en-US" dirty="0" err="1"/>
              <a:t>vix</a:t>
            </a:r>
            <a:r>
              <a:rPr lang="en-US" dirty="0"/>
              <a:t>, </a:t>
            </a:r>
            <a:r>
              <a:rPr lang="en-US" dirty="0" err="1"/>
              <a:t>zril</a:t>
            </a:r>
            <a:r>
              <a:rPr lang="en-US" dirty="0"/>
              <a:t> </a:t>
            </a:r>
            <a:r>
              <a:rPr lang="en-US" dirty="0" err="1"/>
              <a:t>ignota</a:t>
            </a:r>
            <a:r>
              <a:rPr lang="en-US" dirty="0"/>
              <a:t> </a:t>
            </a:r>
            <a:r>
              <a:rPr lang="en-US" dirty="0" err="1"/>
              <a:t>eripuit</a:t>
            </a:r>
            <a:r>
              <a:rPr lang="en-US" dirty="0"/>
              <a:t> ad </a:t>
            </a:r>
            <a:r>
              <a:rPr lang="en-US" dirty="0" err="1"/>
              <a:t>mea</a:t>
            </a:r>
            <a:r>
              <a:rPr lang="en-US" dirty="0"/>
              <a:t>, et </a:t>
            </a:r>
            <a:r>
              <a:rPr lang="en-US" dirty="0" err="1"/>
              <a:t>nam</a:t>
            </a:r>
            <a:r>
              <a:rPr lang="en-US" dirty="0"/>
              <a:t> </a:t>
            </a:r>
            <a:r>
              <a:rPr lang="en-US" dirty="0" err="1"/>
              <a:t>sonet</a:t>
            </a:r>
            <a:r>
              <a:rPr lang="en-US" dirty="0"/>
              <a:t> </a:t>
            </a:r>
            <a:r>
              <a:rPr lang="en-US" dirty="0" err="1"/>
              <a:t>nominavi</a:t>
            </a:r>
            <a:r>
              <a:rPr lang="en-US" dirty="0"/>
              <a:t> </a:t>
            </a:r>
            <a:r>
              <a:rPr lang="en-US" dirty="0" err="1"/>
              <a:t>molestiae</a:t>
            </a:r>
            <a:r>
              <a:rPr lang="en-US" dirty="0"/>
              <a:t>. Vim ex </a:t>
            </a:r>
            <a:r>
              <a:rPr lang="en-US" dirty="0" err="1"/>
              <a:t>elitr</a:t>
            </a:r>
            <a:r>
              <a:rPr lang="en-US" dirty="0"/>
              <a:t> oblique, </a:t>
            </a:r>
            <a:r>
              <a:rPr lang="en-US" dirty="0" err="1"/>
              <a:t>wisi</a:t>
            </a:r>
            <a:r>
              <a:rPr lang="en-US" dirty="0"/>
              <a:t> </a:t>
            </a:r>
            <a:r>
              <a:rPr lang="en-US" dirty="0" err="1"/>
              <a:t>solet</a:t>
            </a:r>
            <a:r>
              <a:rPr lang="en-US" dirty="0"/>
              <a:t> </a:t>
            </a:r>
            <a:r>
              <a:rPr lang="en-US" dirty="0" err="1"/>
              <a:t>doctus</a:t>
            </a:r>
            <a:r>
              <a:rPr lang="en-US" dirty="0"/>
              <a:t> </a:t>
            </a:r>
            <a:r>
              <a:rPr lang="en-US" dirty="0" err="1"/>
              <a:t>mea</a:t>
            </a:r>
            <a:r>
              <a:rPr lang="en-US" dirty="0"/>
              <a:t> ea. </a:t>
            </a:r>
            <a:r>
              <a:rPr lang="en-US" dirty="0" err="1"/>
              <a:t>Pri</a:t>
            </a:r>
            <a:r>
              <a:rPr lang="en-US" dirty="0"/>
              <a:t> </a:t>
            </a:r>
            <a:r>
              <a:rPr lang="en-US" dirty="0" err="1"/>
              <a:t>audire</a:t>
            </a:r>
            <a:r>
              <a:rPr lang="en-US" dirty="0"/>
              <a:t> </a:t>
            </a:r>
            <a:r>
              <a:rPr lang="en-US" dirty="0" err="1"/>
              <a:t>interesset</a:t>
            </a:r>
            <a:r>
              <a:rPr lang="en-US" dirty="0"/>
              <a:t> </a:t>
            </a:r>
            <a:r>
              <a:rPr lang="en-US" dirty="0" err="1"/>
              <a:t>instructior</a:t>
            </a:r>
            <a:r>
              <a:rPr lang="en-US" dirty="0"/>
              <a:t> et.</a:t>
            </a:r>
          </a:p>
        </p:txBody>
      </p:sp>
      <p:pic>
        <p:nvPicPr>
          <p:cNvPr id="4" name="Picture 3">
            <a:extLst>
              <a:ext uri="{FF2B5EF4-FFF2-40B4-BE49-F238E27FC236}">
                <a16:creationId xmlns:a16="http://schemas.microsoft.com/office/drawing/2014/main" id="{AE8B77D4-5344-9354-D1E9-A7ACBDBEF2E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7741" y="5899657"/>
            <a:ext cx="4643045" cy="456693"/>
          </a:xfrm>
          <a:prstGeom prst="rect">
            <a:avLst/>
          </a:prstGeom>
        </p:spPr>
      </p:pic>
      <p:sp>
        <p:nvSpPr>
          <p:cNvPr id="7" name="Slide Number Placeholder 1">
            <a:extLst>
              <a:ext uri="{FF2B5EF4-FFF2-40B4-BE49-F238E27FC236}">
                <a16:creationId xmlns:a16="http://schemas.microsoft.com/office/drawing/2014/main" id="{DE2047AF-4D05-00F7-A99B-49F8D2A24017}"/>
              </a:ext>
            </a:extLst>
          </p:cNvPr>
          <p:cNvSpPr>
            <a:spLocks noGrp="1"/>
          </p:cNvSpPr>
          <p:nvPr>
            <p:ph type="sldNum" sz="quarter" idx="4"/>
          </p:nvPr>
        </p:nvSpPr>
        <p:spPr>
          <a:xfrm>
            <a:off x="92202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85B3D900-C608-4E34-A85B-E97138017806}" type="slidenum">
              <a:rPr lang="en-US" smtClean="0"/>
              <a:pPr/>
              <a:t>‹#›</a:t>
            </a:fld>
            <a:endParaRPr lang="en-US" dirty="0"/>
          </a:p>
        </p:txBody>
      </p:sp>
    </p:spTree>
    <p:extLst>
      <p:ext uri="{BB962C8B-B14F-4D97-AF65-F5344CB8AC3E}">
        <p14:creationId xmlns:p14="http://schemas.microsoft.com/office/powerpoint/2010/main" val="168649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BFACC2-3B86-BDD7-E7CC-980D35860535}"/>
              </a:ext>
            </a:extLst>
          </p:cNvPr>
          <p:cNvSpPr>
            <a:spLocks noGrp="1"/>
          </p:cNvSpPr>
          <p:nvPr>
            <p:ph type="sldNum" sz="quarter" idx="10"/>
          </p:nvPr>
        </p:nvSpPr>
        <p:spPr/>
        <p:txBody>
          <a:bodyPr/>
          <a:lstStyle/>
          <a:p>
            <a:fld id="{85B3D900-C608-4E34-A85B-E97138017806}" type="slidenum">
              <a:rPr lang="en-US" smtClean="0"/>
              <a:t>‹#›</a:t>
            </a:fld>
            <a:endParaRPr lang="en-US"/>
          </a:p>
        </p:txBody>
      </p:sp>
    </p:spTree>
    <p:extLst>
      <p:ext uri="{BB962C8B-B14F-4D97-AF65-F5344CB8AC3E}">
        <p14:creationId xmlns:p14="http://schemas.microsoft.com/office/powerpoint/2010/main" val="2806839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three column image grid, text">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48A63806-F8A8-D5F6-00F1-D4900EF1AD88}"/>
              </a:ext>
            </a:extLst>
          </p:cNvPr>
          <p:cNvSpPr>
            <a:spLocks noGrp="1"/>
          </p:cNvSpPr>
          <p:nvPr>
            <p:ph type="body" sz="quarter" idx="13"/>
          </p:nvPr>
        </p:nvSpPr>
        <p:spPr>
          <a:xfrm>
            <a:off x="8322310" y="1381534"/>
            <a:ext cx="3351530" cy="4287745"/>
          </a:xfrm>
          <a:prstGeom prst="rect">
            <a:avLst/>
          </a:prstGeom>
        </p:spPr>
        <p:txBody>
          <a:bodyPr lIns="0" tIns="0" rIns="0" bIns="0"/>
          <a:lstStyle>
            <a:lvl1pPr>
              <a:defRPr sz="1800">
                <a:solidFill>
                  <a:schemeClr val="tx1">
                    <a:lumMod val="65000"/>
                    <a:lumOff val="35000"/>
                  </a:schemeClr>
                </a:solidFill>
              </a:defRPr>
            </a:lvl1pPr>
            <a:lvl2pPr>
              <a:defRPr sz="1600">
                <a:solidFill>
                  <a:schemeClr val="tx1">
                    <a:lumMod val="65000"/>
                    <a:lumOff val="35000"/>
                  </a:schemeClr>
                </a:solidFill>
              </a:defRPr>
            </a:lvl2pPr>
            <a:lvl3pPr>
              <a:defRPr sz="1400">
                <a:solidFill>
                  <a:schemeClr val="tx1">
                    <a:lumMod val="65000"/>
                    <a:lumOff val="35000"/>
                  </a:schemeClr>
                </a:solidFill>
              </a:defRPr>
            </a:lvl3pPr>
            <a:lvl4pPr>
              <a:defRPr sz="1050">
                <a:solidFill>
                  <a:schemeClr val="tx1">
                    <a:lumMod val="65000"/>
                    <a:lumOff val="35000"/>
                  </a:schemeClr>
                </a:solidFill>
              </a:defRPr>
            </a:lvl4pPr>
            <a:lvl5pPr>
              <a:defRPr sz="9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C193276-AF3E-3E32-E543-F00086A1E1D4}"/>
              </a:ext>
            </a:extLst>
          </p:cNvPr>
          <p:cNvSpPr>
            <a:spLocks noGrp="1"/>
          </p:cNvSpPr>
          <p:nvPr>
            <p:ph type="pic" sz="quarter" idx="11"/>
          </p:nvPr>
        </p:nvSpPr>
        <p:spPr>
          <a:xfrm>
            <a:off x="518159" y="1468087"/>
            <a:ext cx="3730042" cy="2027361"/>
          </a:xfrm>
          <a:prstGeom prst="rect">
            <a:avLst/>
          </a:prstGeom>
          <a:solidFill>
            <a:schemeClr val="bg1">
              <a:lumMod val="95000"/>
            </a:schemeClr>
          </a:solidFill>
        </p:spPr>
        <p:txBody>
          <a:bodyPr/>
          <a:lstStyle>
            <a:lvl1pPr marL="0" indent="0">
              <a:buNone/>
              <a:defRPr sz="1000"/>
            </a:lvl1pPr>
          </a:lstStyle>
          <a:p>
            <a:r>
              <a:rPr lang="en-US"/>
              <a:t>Click icon to add picture</a:t>
            </a:r>
            <a:endParaRPr lang="en-US" dirty="0"/>
          </a:p>
        </p:txBody>
      </p:sp>
      <p:sp>
        <p:nvSpPr>
          <p:cNvPr id="2" name="Text Placeholder 10">
            <a:extLst>
              <a:ext uri="{FF2B5EF4-FFF2-40B4-BE49-F238E27FC236}">
                <a16:creationId xmlns:a16="http://schemas.microsoft.com/office/drawing/2014/main" id="{B29A06C4-A6CA-E4AC-0BAC-6C7209A059C4}"/>
              </a:ext>
            </a:extLst>
          </p:cNvPr>
          <p:cNvSpPr>
            <a:spLocks noGrp="1"/>
          </p:cNvSpPr>
          <p:nvPr>
            <p:ph type="body" sz="quarter" idx="10" hasCustomPrompt="1"/>
          </p:nvPr>
        </p:nvSpPr>
        <p:spPr>
          <a:xfrm>
            <a:off x="518160" y="569631"/>
            <a:ext cx="11155680" cy="664797"/>
          </a:xfrm>
          <a:prstGeom prst="rect">
            <a:avLst/>
          </a:prstGeom>
        </p:spPr>
        <p:txBody>
          <a:bodyPr wrap="square" lIns="0" tIns="0" rIns="0" bIns="0">
            <a:spAutoFit/>
          </a:bodyPr>
          <a:lstStyle>
            <a:lvl1pPr marL="0" indent="0">
              <a:buNone/>
              <a:defRPr lang="en-US" sz="4800" b="1" i="0" kern="1200" cap="all" baseline="0" dirty="0">
                <a:solidFill>
                  <a:schemeClr val="tx2"/>
                </a:solidFill>
                <a:latin typeface="Arial" panose="020B0604020202020204" pitchFamily="34" charset="0"/>
                <a:ea typeface="+mj-ea"/>
                <a:cs typeface="Arial" panose="020B0604020202020204" pitchFamily="34" charset="0"/>
              </a:defRPr>
            </a:lvl1pPr>
          </a:lstStyle>
          <a:p>
            <a:pPr lvl="0"/>
            <a:r>
              <a:rPr lang="en-US" dirty="0"/>
              <a:t>TITLE</a:t>
            </a:r>
          </a:p>
        </p:txBody>
      </p:sp>
      <p:sp>
        <p:nvSpPr>
          <p:cNvPr id="15" name="Picture Placeholder 9">
            <a:extLst>
              <a:ext uri="{FF2B5EF4-FFF2-40B4-BE49-F238E27FC236}">
                <a16:creationId xmlns:a16="http://schemas.microsoft.com/office/drawing/2014/main" id="{DF7A18DB-4C0F-CBD7-B4DD-CEF831D6B201}"/>
              </a:ext>
            </a:extLst>
          </p:cNvPr>
          <p:cNvSpPr>
            <a:spLocks noGrp="1"/>
          </p:cNvSpPr>
          <p:nvPr>
            <p:ph type="pic" sz="quarter" idx="14"/>
          </p:nvPr>
        </p:nvSpPr>
        <p:spPr>
          <a:xfrm>
            <a:off x="4420235" y="1467452"/>
            <a:ext cx="3730042" cy="2027361"/>
          </a:xfrm>
          <a:prstGeom prst="rect">
            <a:avLst/>
          </a:prstGeom>
          <a:solidFill>
            <a:schemeClr val="bg1">
              <a:lumMod val="95000"/>
            </a:schemeClr>
          </a:solidFill>
        </p:spPr>
        <p:txBody>
          <a:bodyPr/>
          <a:lstStyle>
            <a:lvl1pPr marL="0" indent="0">
              <a:buNone/>
              <a:defRPr sz="1000"/>
            </a:lvl1pPr>
          </a:lstStyle>
          <a:p>
            <a:r>
              <a:rPr lang="en-US"/>
              <a:t>Click icon to add picture</a:t>
            </a:r>
          </a:p>
        </p:txBody>
      </p:sp>
      <p:sp>
        <p:nvSpPr>
          <p:cNvPr id="3" name="Picture Placeholder 9">
            <a:extLst>
              <a:ext uri="{FF2B5EF4-FFF2-40B4-BE49-F238E27FC236}">
                <a16:creationId xmlns:a16="http://schemas.microsoft.com/office/drawing/2014/main" id="{9A78A211-0FB9-5605-B483-88EFCBF7EFB8}"/>
              </a:ext>
            </a:extLst>
          </p:cNvPr>
          <p:cNvSpPr>
            <a:spLocks noGrp="1"/>
          </p:cNvSpPr>
          <p:nvPr>
            <p:ph type="pic" sz="quarter" idx="17"/>
          </p:nvPr>
        </p:nvSpPr>
        <p:spPr>
          <a:xfrm>
            <a:off x="518160" y="3641920"/>
            <a:ext cx="3730042" cy="2027360"/>
          </a:xfrm>
          <a:prstGeom prst="rect">
            <a:avLst/>
          </a:prstGeom>
          <a:solidFill>
            <a:schemeClr val="bg1">
              <a:lumMod val="95000"/>
            </a:schemeClr>
          </a:solidFill>
        </p:spPr>
        <p:txBody>
          <a:bodyPr/>
          <a:lstStyle>
            <a:lvl1pPr marL="0" indent="0">
              <a:buNone/>
              <a:defRPr sz="1000"/>
            </a:lvl1pPr>
          </a:lstStyle>
          <a:p>
            <a:r>
              <a:rPr lang="en-US"/>
              <a:t>Click icon to add picture</a:t>
            </a:r>
          </a:p>
        </p:txBody>
      </p:sp>
      <p:sp>
        <p:nvSpPr>
          <p:cNvPr id="4" name="Picture Placeholder 9">
            <a:extLst>
              <a:ext uri="{FF2B5EF4-FFF2-40B4-BE49-F238E27FC236}">
                <a16:creationId xmlns:a16="http://schemas.microsoft.com/office/drawing/2014/main" id="{B1E6B368-0B2F-7D48-1EAD-867209569759}"/>
              </a:ext>
            </a:extLst>
          </p:cNvPr>
          <p:cNvSpPr>
            <a:spLocks noGrp="1"/>
          </p:cNvSpPr>
          <p:nvPr>
            <p:ph type="pic" sz="quarter" idx="18"/>
          </p:nvPr>
        </p:nvSpPr>
        <p:spPr>
          <a:xfrm>
            <a:off x="4420235" y="3641920"/>
            <a:ext cx="3730042" cy="2027360"/>
          </a:xfrm>
          <a:prstGeom prst="rect">
            <a:avLst/>
          </a:prstGeom>
          <a:solidFill>
            <a:schemeClr val="bg1">
              <a:lumMod val="95000"/>
            </a:schemeClr>
          </a:solidFill>
        </p:spPr>
        <p:txBody>
          <a:bodyPr/>
          <a:lstStyle>
            <a:lvl1pPr marL="0" indent="0">
              <a:buNone/>
              <a:defRPr sz="1000"/>
            </a:lvl1pPr>
          </a:lstStyle>
          <a:p>
            <a:r>
              <a:rPr lang="en-US"/>
              <a:t>Click icon to add picture</a:t>
            </a:r>
          </a:p>
        </p:txBody>
      </p:sp>
      <p:sp>
        <p:nvSpPr>
          <p:cNvPr id="5" name="Slide Number Placeholder 4">
            <a:extLst>
              <a:ext uri="{FF2B5EF4-FFF2-40B4-BE49-F238E27FC236}">
                <a16:creationId xmlns:a16="http://schemas.microsoft.com/office/drawing/2014/main" id="{1D25CC2B-CB93-D076-72B7-6238ACA3A7A9}"/>
              </a:ext>
            </a:extLst>
          </p:cNvPr>
          <p:cNvSpPr>
            <a:spLocks noGrp="1"/>
          </p:cNvSpPr>
          <p:nvPr>
            <p:ph type="sldNum" sz="quarter" idx="19"/>
          </p:nvPr>
        </p:nvSpPr>
        <p:spPr/>
        <p:txBody>
          <a:bodyPr/>
          <a:lstStyle/>
          <a:p>
            <a:fld id="{85B3D900-C608-4E34-A85B-E97138017806}" type="slidenum">
              <a:rPr lang="en-US" smtClean="0"/>
              <a:t>‹#›</a:t>
            </a:fld>
            <a:endParaRPr lang="en-US"/>
          </a:p>
        </p:txBody>
      </p:sp>
    </p:spTree>
    <p:extLst>
      <p:ext uri="{BB962C8B-B14F-4D97-AF65-F5344CB8AC3E}">
        <p14:creationId xmlns:p14="http://schemas.microsoft.com/office/powerpoint/2010/main" val="1986746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ny object placehol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23B76-7E2C-6725-AEE6-1586076444B3}"/>
              </a:ext>
            </a:extLst>
          </p:cNvPr>
          <p:cNvSpPr>
            <a:spLocks noGrp="1"/>
          </p:cNvSpPr>
          <p:nvPr>
            <p:ph sz="quarter" idx="10"/>
          </p:nvPr>
        </p:nvSpPr>
        <p:spPr>
          <a:xfrm>
            <a:off x="0" y="0"/>
            <a:ext cx="12192000" cy="6858000"/>
          </a:xfrm>
          <a:prstGeom prst="rect">
            <a:avLst/>
          </a:prstGeom>
          <a:solidFill>
            <a:schemeClr val="bg1">
              <a:lumMod val="95000"/>
            </a:schemeClr>
          </a:solidFill>
        </p:spPr>
        <p:txBody>
          <a:bodyPr anchor="ctr"/>
          <a:lstStyle>
            <a:lvl1pPr marL="0" indent="0" algn="ctr">
              <a:buNone/>
              <a:defRPr sz="1000">
                <a:solidFill>
                  <a:schemeClr val="tx1">
                    <a:lumMod val="65000"/>
                    <a:lumOff val="35000"/>
                  </a:schemeClr>
                </a:solidFill>
              </a:defRPr>
            </a:lvl1pPr>
          </a:lstStyle>
          <a:p>
            <a:pPr lvl="0"/>
            <a:r>
              <a:rPr lang="en-US"/>
              <a:t>Click to edit Master text styles</a:t>
            </a:r>
          </a:p>
        </p:txBody>
      </p:sp>
      <p:sp>
        <p:nvSpPr>
          <p:cNvPr id="2" name="Slide Number Placeholder 1">
            <a:extLst>
              <a:ext uri="{FF2B5EF4-FFF2-40B4-BE49-F238E27FC236}">
                <a16:creationId xmlns:a16="http://schemas.microsoft.com/office/drawing/2014/main" id="{C44FACF4-CAA9-4372-3232-22A3275B29E9}"/>
              </a:ext>
            </a:extLst>
          </p:cNvPr>
          <p:cNvSpPr>
            <a:spLocks noGrp="1"/>
          </p:cNvSpPr>
          <p:nvPr>
            <p:ph type="sldNum" sz="quarter" idx="11"/>
          </p:nvPr>
        </p:nvSpPr>
        <p:spPr/>
        <p:txBody>
          <a:bodyPr/>
          <a:lstStyle/>
          <a:p>
            <a:fld id="{85B3D900-C608-4E34-A85B-E97138017806}" type="slidenum">
              <a:rPr lang="en-US" smtClean="0"/>
              <a:t>‹#›</a:t>
            </a:fld>
            <a:endParaRPr lang="en-US"/>
          </a:p>
        </p:txBody>
      </p:sp>
      <p:pic>
        <p:nvPicPr>
          <p:cNvPr id="5" name="Picture 4">
            <a:extLst>
              <a:ext uri="{FF2B5EF4-FFF2-40B4-BE49-F238E27FC236}">
                <a16:creationId xmlns:a16="http://schemas.microsoft.com/office/drawing/2014/main" id="{9B5854DC-9EF9-0AC8-B251-BED327E4CA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34583" y="5899657"/>
            <a:ext cx="4643045" cy="456693"/>
          </a:xfrm>
          <a:prstGeom prst="rect">
            <a:avLst/>
          </a:prstGeom>
        </p:spPr>
      </p:pic>
    </p:spTree>
    <p:extLst>
      <p:ext uri="{BB962C8B-B14F-4D97-AF65-F5344CB8AC3E}">
        <p14:creationId xmlns:p14="http://schemas.microsoft.com/office/powerpoint/2010/main" val="3473227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Any object placeholder">
    <p:spTree>
      <p:nvGrpSpPr>
        <p:cNvPr id="1" name=""/>
        <p:cNvGrpSpPr/>
        <p:nvPr/>
      </p:nvGrpSpPr>
      <p:grpSpPr>
        <a:xfrm>
          <a:off x="0" y="0"/>
          <a:ext cx="0" cy="0"/>
          <a:chOff x="0" y="0"/>
          <a:chExt cx="0" cy="0"/>
        </a:xfrm>
      </p:grpSpPr>
      <p:pic>
        <p:nvPicPr>
          <p:cNvPr id="4" name="Content Placeholder 11">
            <a:extLst>
              <a:ext uri="{FF2B5EF4-FFF2-40B4-BE49-F238E27FC236}">
                <a16:creationId xmlns:a16="http://schemas.microsoft.com/office/drawing/2014/main" id="{D532D384-8A0C-76BE-C80F-CD85F793C93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C44FACF4-CAA9-4372-3232-22A3275B29E9}"/>
              </a:ext>
            </a:extLst>
          </p:cNvPr>
          <p:cNvSpPr>
            <a:spLocks noGrp="1"/>
          </p:cNvSpPr>
          <p:nvPr>
            <p:ph type="sldNum" sz="quarter" idx="11"/>
          </p:nvPr>
        </p:nvSpPr>
        <p:spPr/>
        <p:txBody>
          <a:bodyPr/>
          <a:lstStyle/>
          <a:p>
            <a:fld id="{85B3D900-C608-4E34-A85B-E97138017806}" type="slidenum">
              <a:rPr lang="en-US" smtClean="0"/>
              <a:t>‹#›</a:t>
            </a:fld>
            <a:endParaRPr lang="en-US"/>
          </a:p>
        </p:txBody>
      </p:sp>
      <p:pic>
        <p:nvPicPr>
          <p:cNvPr id="5" name="Picture 4">
            <a:extLst>
              <a:ext uri="{FF2B5EF4-FFF2-40B4-BE49-F238E27FC236}">
                <a16:creationId xmlns:a16="http://schemas.microsoft.com/office/drawing/2014/main" id="{9B5854DC-9EF9-0AC8-B251-BED327E4CA7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15295" y="5899657"/>
            <a:ext cx="4643045" cy="456693"/>
          </a:xfrm>
          <a:prstGeom prst="rect">
            <a:avLst/>
          </a:prstGeom>
        </p:spPr>
      </p:pic>
      <p:sp>
        <p:nvSpPr>
          <p:cNvPr id="12" name="Picture Placeholder 11">
            <a:extLst>
              <a:ext uri="{FF2B5EF4-FFF2-40B4-BE49-F238E27FC236}">
                <a16:creationId xmlns:a16="http://schemas.microsoft.com/office/drawing/2014/main" id="{F24ACD79-C220-ECD3-6041-5ED05401C52C}"/>
              </a:ext>
            </a:extLst>
          </p:cNvPr>
          <p:cNvSpPr>
            <a:spLocks noGrp="1"/>
          </p:cNvSpPr>
          <p:nvPr>
            <p:ph type="pic" sz="quarter" idx="12"/>
          </p:nvPr>
        </p:nvSpPr>
        <p:spPr>
          <a:xfrm>
            <a:off x="2266539" y="939885"/>
            <a:ext cx="3378906" cy="2912533"/>
          </a:xfrm>
          <a:prstGeom prst="hexagon">
            <a:avLst/>
          </a:prstGeom>
          <a:solidFill>
            <a:schemeClr val="bg1">
              <a:alpha val="50000"/>
            </a:schemeClr>
          </a:solidFill>
          <a:ln w="25400">
            <a:solidFill>
              <a:schemeClr val="bg1"/>
            </a:solidFill>
          </a:ln>
        </p:spPr>
        <p:txBody>
          <a:bodyPr/>
          <a:lstStyle/>
          <a:p>
            <a:r>
              <a:rPr lang="en-US"/>
              <a:t>Click icon to add picture</a:t>
            </a:r>
          </a:p>
        </p:txBody>
      </p:sp>
      <p:sp>
        <p:nvSpPr>
          <p:cNvPr id="13" name="Picture Placeholder 11">
            <a:extLst>
              <a:ext uri="{FF2B5EF4-FFF2-40B4-BE49-F238E27FC236}">
                <a16:creationId xmlns:a16="http://schemas.microsoft.com/office/drawing/2014/main" id="{17B42240-E8AD-B7C2-BFB3-E02D21F97034}"/>
              </a:ext>
            </a:extLst>
          </p:cNvPr>
          <p:cNvSpPr>
            <a:spLocks noGrp="1"/>
          </p:cNvSpPr>
          <p:nvPr>
            <p:ph type="pic" sz="quarter" idx="13"/>
          </p:nvPr>
        </p:nvSpPr>
        <p:spPr>
          <a:xfrm>
            <a:off x="8309665" y="429839"/>
            <a:ext cx="4328834" cy="3966503"/>
          </a:xfrm>
          <a:prstGeom prst="hexagon">
            <a:avLst/>
          </a:prstGeom>
          <a:solidFill>
            <a:schemeClr val="bg1">
              <a:alpha val="50000"/>
            </a:schemeClr>
          </a:solidFill>
          <a:ln w="25400">
            <a:solidFill>
              <a:schemeClr val="bg1"/>
            </a:solidFill>
          </a:ln>
        </p:spPr>
        <p:txBody>
          <a:bodyPr/>
          <a:lstStyle/>
          <a:p>
            <a:r>
              <a:rPr lang="en-US"/>
              <a:t>Click icon to add picture</a:t>
            </a:r>
          </a:p>
        </p:txBody>
      </p:sp>
      <p:sp>
        <p:nvSpPr>
          <p:cNvPr id="14" name="Picture Placeholder 11">
            <a:extLst>
              <a:ext uri="{FF2B5EF4-FFF2-40B4-BE49-F238E27FC236}">
                <a16:creationId xmlns:a16="http://schemas.microsoft.com/office/drawing/2014/main" id="{5E8655C4-84DD-32B4-434D-AA6C253EFA8F}"/>
              </a:ext>
            </a:extLst>
          </p:cNvPr>
          <p:cNvSpPr>
            <a:spLocks noGrp="1"/>
          </p:cNvSpPr>
          <p:nvPr>
            <p:ph type="pic" sz="quarter" idx="14"/>
          </p:nvPr>
        </p:nvSpPr>
        <p:spPr>
          <a:xfrm>
            <a:off x="4813138" y="2426317"/>
            <a:ext cx="4328834" cy="3966503"/>
          </a:xfrm>
          <a:prstGeom prst="hexagon">
            <a:avLst/>
          </a:prstGeom>
          <a:solidFill>
            <a:schemeClr val="bg1">
              <a:alpha val="50000"/>
            </a:schemeClr>
          </a:solidFill>
          <a:ln w="25400">
            <a:solidFill>
              <a:schemeClr val="bg1"/>
            </a:solidFill>
          </a:ln>
        </p:spPr>
        <p:txBody>
          <a:bodyPr/>
          <a:lstStyle/>
          <a:p>
            <a:r>
              <a:rPr lang="en-US"/>
              <a:t>Click icon to add picture</a:t>
            </a:r>
          </a:p>
        </p:txBody>
      </p:sp>
      <p:sp>
        <p:nvSpPr>
          <p:cNvPr id="15" name="Picture Placeholder 11">
            <a:extLst>
              <a:ext uri="{FF2B5EF4-FFF2-40B4-BE49-F238E27FC236}">
                <a16:creationId xmlns:a16="http://schemas.microsoft.com/office/drawing/2014/main" id="{2AEFE5C8-FC3B-BCF8-6210-2CFA8AB98BDF}"/>
              </a:ext>
            </a:extLst>
          </p:cNvPr>
          <p:cNvSpPr>
            <a:spLocks noGrp="1"/>
          </p:cNvSpPr>
          <p:nvPr>
            <p:ph type="pic" sz="quarter" idx="15"/>
          </p:nvPr>
        </p:nvSpPr>
        <p:spPr>
          <a:xfrm>
            <a:off x="5240455" y="165358"/>
            <a:ext cx="2448233" cy="2110316"/>
          </a:xfrm>
          <a:prstGeom prst="hexagon">
            <a:avLst/>
          </a:prstGeom>
          <a:solidFill>
            <a:schemeClr val="bg1">
              <a:alpha val="49936"/>
            </a:schemeClr>
          </a:solidFill>
          <a:ln w="25400">
            <a:solidFill>
              <a:schemeClr val="bg1"/>
            </a:solidFill>
          </a:ln>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9CA00AD7-1A08-FD5D-A2D2-2A4B3627788F}"/>
              </a:ext>
            </a:extLst>
          </p:cNvPr>
          <p:cNvSpPr>
            <a:spLocks noGrp="1"/>
          </p:cNvSpPr>
          <p:nvPr>
            <p:ph type="pic" sz="quarter" idx="16"/>
          </p:nvPr>
        </p:nvSpPr>
        <p:spPr>
          <a:xfrm>
            <a:off x="8726538" y="4523084"/>
            <a:ext cx="2448233" cy="2110316"/>
          </a:xfrm>
          <a:prstGeom prst="hexagon">
            <a:avLst/>
          </a:prstGeom>
          <a:solidFill>
            <a:schemeClr val="bg1">
              <a:alpha val="50000"/>
            </a:schemeClr>
          </a:solidFill>
          <a:ln w="25400">
            <a:solidFill>
              <a:schemeClr val="bg1"/>
            </a:solidFill>
          </a:ln>
        </p:spPr>
        <p:txBody>
          <a:bodyPr/>
          <a:lstStyle/>
          <a:p>
            <a:r>
              <a:rPr lang="en-US"/>
              <a:t>Click icon to add picture</a:t>
            </a:r>
          </a:p>
        </p:txBody>
      </p:sp>
      <p:grpSp>
        <p:nvGrpSpPr>
          <p:cNvPr id="24" name="Group 23">
            <a:extLst>
              <a:ext uri="{FF2B5EF4-FFF2-40B4-BE49-F238E27FC236}">
                <a16:creationId xmlns:a16="http://schemas.microsoft.com/office/drawing/2014/main" id="{8064458E-37EF-160A-8D88-7327471ED4AD}"/>
              </a:ext>
            </a:extLst>
          </p:cNvPr>
          <p:cNvGrpSpPr/>
          <p:nvPr userDrawn="1"/>
        </p:nvGrpSpPr>
        <p:grpSpPr>
          <a:xfrm>
            <a:off x="12586900" y="210514"/>
            <a:ext cx="10448129" cy="6390967"/>
            <a:chOff x="12586900" y="210514"/>
            <a:chExt cx="10448129" cy="6390967"/>
          </a:xfrm>
        </p:grpSpPr>
        <p:sp>
          <p:nvSpPr>
            <p:cNvPr id="17" name="Hexagon 16">
              <a:extLst>
                <a:ext uri="{FF2B5EF4-FFF2-40B4-BE49-F238E27FC236}">
                  <a16:creationId xmlns:a16="http://schemas.microsoft.com/office/drawing/2014/main" id="{4E6B1B82-9C98-225D-CC19-80AF4580E0CE}"/>
                </a:ext>
              </a:extLst>
            </p:cNvPr>
            <p:cNvSpPr/>
            <p:nvPr userDrawn="1"/>
          </p:nvSpPr>
          <p:spPr>
            <a:xfrm>
              <a:off x="12586900" y="1009384"/>
              <a:ext cx="3383280" cy="2916936"/>
            </a:xfrm>
            <a:prstGeom prst="hexagon">
              <a:avLst/>
            </a:prstGeom>
            <a:solidFill>
              <a:srgbClr val="68BD49">
                <a:alpha val="20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3DE1263A-0AA0-FDD2-14D4-B7C38EA3A423}"/>
                </a:ext>
              </a:extLst>
            </p:cNvPr>
            <p:cNvSpPr/>
            <p:nvPr userDrawn="1"/>
          </p:nvSpPr>
          <p:spPr>
            <a:xfrm>
              <a:off x="18709917" y="337534"/>
              <a:ext cx="4325112" cy="3968496"/>
            </a:xfrm>
            <a:prstGeom prst="hexagon">
              <a:avLst/>
            </a:prstGeom>
            <a:solidFill>
              <a:srgbClr val="68BD49">
                <a:alpha val="20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2689081F-0769-FD0D-B9AF-36E0D341806D}"/>
                </a:ext>
              </a:extLst>
            </p:cNvPr>
            <p:cNvSpPr/>
            <p:nvPr userDrawn="1"/>
          </p:nvSpPr>
          <p:spPr>
            <a:xfrm>
              <a:off x="15227343" y="2425298"/>
              <a:ext cx="4325112" cy="3968496"/>
            </a:xfrm>
            <a:prstGeom prst="hexagon">
              <a:avLst/>
            </a:prstGeom>
            <a:solidFill>
              <a:srgbClr val="68BD49">
                <a:alpha val="20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58C4B9F8-3203-9C34-8FEA-F7F560F28709}"/>
                </a:ext>
              </a:extLst>
            </p:cNvPr>
            <p:cNvSpPr/>
            <p:nvPr userDrawn="1"/>
          </p:nvSpPr>
          <p:spPr>
            <a:xfrm>
              <a:off x="15612415" y="210514"/>
              <a:ext cx="2450592" cy="2112264"/>
            </a:xfrm>
            <a:prstGeom prst="hexagon">
              <a:avLst/>
            </a:prstGeom>
            <a:solidFill>
              <a:srgbClr val="68BD49">
                <a:alpha val="20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2D9F04DA-ABFF-2BC7-76C1-B2FD2B227D0B}"/>
                </a:ext>
              </a:extLst>
            </p:cNvPr>
            <p:cNvSpPr/>
            <p:nvPr userDrawn="1"/>
          </p:nvSpPr>
          <p:spPr>
            <a:xfrm>
              <a:off x="19181374" y="4489217"/>
              <a:ext cx="2450592" cy="2112264"/>
            </a:xfrm>
            <a:prstGeom prst="hexagon">
              <a:avLst/>
            </a:prstGeom>
            <a:solidFill>
              <a:srgbClr val="68BD49">
                <a:alpha val="20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9012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ny object placehol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23B76-7E2C-6725-AEE6-1586076444B3}"/>
              </a:ext>
            </a:extLst>
          </p:cNvPr>
          <p:cNvSpPr>
            <a:spLocks noGrp="1"/>
          </p:cNvSpPr>
          <p:nvPr>
            <p:ph sz="quarter" idx="10"/>
          </p:nvPr>
        </p:nvSpPr>
        <p:spPr>
          <a:xfrm>
            <a:off x="5577628" y="0"/>
            <a:ext cx="6614372" cy="6858000"/>
          </a:xfrm>
          <a:prstGeom prst="rect">
            <a:avLst/>
          </a:prstGeom>
          <a:solidFill>
            <a:schemeClr val="bg1">
              <a:lumMod val="95000"/>
            </a:schemeClr>
          </a:solidFill>
        </p:spPr>
        <p:txBody>
          <a:bodyPr anchor="ctr"/>
          <a:lstStyle>
            <a:lvl1pPr marL="0" indent="0" algn="ctr">
              <a:buNone/>
              <a:defRPr sz="1000">
                <a:solidFill>
                  <a:schemeClr val="tx1">
                    <a:lumMod val="65000"/>
                    <a:lumOff val="35000"/>
                  </a:schemeClr>
                </a:solidFill>
              </a:defRPr>
            </a:lvl1pPr>
          </a:lstStyle>
          <a:p>
            <a:pPr lvl="0"/>
            <a:r>
              <a:rPr lang="en-US"/>
              <a:t>Click to edit Master text styles</a:t>
            </a:r>
          </a:p>
        </p:txBody>
      </p:sp>
      <p:sp>
        <p:nvSpPr>
          <p:cNvPr id="2" name="Slide Number Placeholder 1">
            <a:extLst>
              <a:ext uri="{FF2B5EF4-FFF2-40B4-BE49-F238E27FC236}">
                <a16:creationId xmlns:a16="http://schemas.microsoft.com/office/drawing/2014/main" id="{C44FACF4-CAA9-4372-3232-22A3275B29E9}"/>
              </a:ext>
            </a:extLst>
          </p:cNvPr>
          <p:cNvSpPr>
            <a:spLocks noGrp="1"/>
          </p:cNvSpPr>
          <p:nvPr>
            <p:ph type="sldNum" sz="quarter" idx="11"/>
          </p:nvPr>
        </p:nvSpPr>
        <p:spPr/>
        <p:txBody>
          <a:bodyPr/>
          <a:lstStyle/>
          <a:p>
            <a:fld id="{85B3D900-C608-4E34-A85B-E97138017806}" type="slidenum">
              <a:rPr lang="en-US" smtClean="0"/>
              <a:t>‹#›</a:t>
            </a:fld>
            <a:endParaRPr lang="en-US"/>
          </a:p>
        </p:txBody>
      </p:sp>
      <p:sp>
        <p:nvSpPr>
          <p:cNvPr id="4" name="TextBox 3">
            <a:extLst>
              <a:ext uri="{FF2B5EF4-FFF2-40B4-BE49-F238E27FC236}">
                <a16:creationId xmlns:a16="http://schemas.microsoft.com/office/drawing/2014/main" id="{C9453F3D-28E3-E470-A328-3594A0FC442E}"/>
              </a:ext>
            </a:extLst>
          </p:cNvPr>
          <p:cNvSpPr txBox="1"/>
          <p:nvPr userDrawn="1"/>
        </p:nvSpPr>
        <p:spPr>
          <a:xfrm>
            <a:off x="69447" y="1648937"/>
            <a:ext cx="4807525" cy="3877985"/>
          </a:xfrm>
          <a:prstGeom prst="rect">
            <a:avLst/>
          </a:prstGeom>
          <a:noFill/>
        </p:spPr>
        <p:txBody>
          <a:bodyPr wrap="square" lIns="0" tIns="0" rIns="0" bIns="0" rtlCol="0">
            <a:spAutoFit/>
          </a:bodyPr>
          <a:lstStyle/>
          <a:p>
            <a:pPr marL="457200" marR="0" fontAlgn="base">
              <a:spcBef>
                <a:spcPts val="0"/>
              </a:spcBef>
              <a:spcAft>
                <a:spcPts val="0"/>
              </a:spcAft>
            </a:pPr>
            <a:r>
              <a:rPr lang="en-US" sz="1200" b="1" cap="none" dirty="0">
                <a:solidFill>
                  <a:schemeClr val="tx1">
                    <a:lumMod val="65000"/>
                    <a:lumOff val="35000"/>
                  </a:schemeClr>
                </a:solidFill>
                <a:effectLst/>
                <a:latin typeface="+mn-lt"/>
                <a:ea typeface="Aptos" panose="020B0004020202020204" pitchFamily="34" charset="0"/>
                <a:cs typeface="Calibri" panose="020F0502020204030204" pitchFamily="34" charset="0"/>
              </a:rPr>
              <a:t>DISCLAIMER</a:t>
            </a:r>
            <a:br>
              <a:rPr lang="en-US" sz="1200" b="1" cap="none" dirty="0">
                <a:solidFill>
                  <a:schemeClr val="tx1">
                    <a:lumMod val="65000"/>
                    <a:lumOff val="35000"/>
                  </a:schemeClr>
                </a:solidFill>
                <a:effectLst/>
                <a:latin typeface="+mn-lt"/>
                <a:ea typeface="Aptos" panose="020B0004020202020204" pitchFamily="34" charset="0"/>
                <a:cs typeface="Calibri" panose="020F0502020204030204" pitchFamily="34" charset="0"/>
              </a:rPr>
            </a:br>
            <a:endParaRPr lang="en-US" sz="1200" b="1" cap="none" dirty="0">
              <a:solidFill>
                <a:schemeClr val="tx1">
                  <a:lumMod val="65000"/>
                  <a:lumOff val="35000"/>
                </a:schemeClr>
              </a:solidFill>
              <a:effectLst/>
              <a:latin typeface="+mn-lt"/>
              <a:ea typeface="Aptos" panose="020B0004020202020204" pitchFamily="34" charset="0"/>
              <a:cs typeface="Calibri" panose="020F0502020204030204" pitchFamily="34" charset="0"/>
            </a:endParaRPr>
          </a:p>
          <a:p>
            <a:pPr marL="457200" marR="0" fontAlgn="base">
              <a:spcBef>
                <a:spcPts val="0"/>
              </a:spcBef>
              <a:spcAft>
                <a:spcPts val="0"/>
              </a:spcAft>
            </a:pPr>
            <a:r>
              <a:rPr lang="en-US" sz="1200" cap="none" dirty="0">
                <a:solidFill>
                  <a:schemeClr val="tx1">
                    <a:lumMod val="65000"/>
                    <a:lumOff val="35000"/>
                  </a:schemeClr>
                </a:solidFill>
                <a:effectLst/>
                <a:latin typeface="+mn-lt"/>
                <a:ea typeface="Aptos" panose="020B0004020202020204" pitchFamily="34" charset="0"/>
                <a:cs typeface="Calibri" panose="020F0502020204030204" pitchFamily="34" charset="0"/>
              </a:rPr>
              <a:t>This is a technical presentation that does not take into account contractual limitations or obligations under the Standard Contract for Disposal of Spent Nuclear Fuel and/or High-Level Radioactive Waste (Standard Contract) (10 CFR Part 961).  </a:t>
            </a:r>
          </a:p>
          <a:p>
            <a:pPr marL="457200" marR="0" fontAlgn="base">
              <a:spcBef>
                <a:spcPts val="0"/>
              </a:spcBef>
              <a:spcAft>
                <a:spcPts val="0"/>
              </a:spcAft>
            </a:pPr>
            <a:r>
              <a:rPr lang="en-US" sz="1200" cap="none" dirty="0">
                <a:solidFill>
                  <a:schemeClr val="tx1">
                    <a:lumMod val="65000"/>
                    <a:lumOff val="35000"/>
                  </a:schemeClr>
                </a:solidFill>
                <a:effectLst/>
                <a:latin typeface="+mn-lt"/>
                <a:ea typeface="Aptos" panose="020B0004020202020204" pitchFamily="34" charset="0"/>
                <a:cs typeface="Calibri" panose="020F0502020204030204" pitchFamily="34" charset="0"/>
              </a:rPr>
              <a:t> </a:t>
            </a:r>
          </a:p>
          <a:p>
            <a:pPr marL="457200" marR="0" fontAlgn="base">
              <a:spcBef>
                <a:spcPts val="0"/>
              </a:spcBef>
              <a:spcAft>
                <a:spcPts val="0"/>
              </a:spcAft>
            </a:pPr>
            <a:r>
              <a:rPr lang="en-US" sz="1200" cap="none" dirty="0">
                <a:solidFill>
                  <a:schemeClr val="tx1">
                    <a:lumMod val="65000"/>
                    <a:lumOff val="35000"/>
                  </a:schemeClr>
                </a:solidFill>
                <a:effectLst/>
                <a:latin typeface="+mn-lt"/>
                <a:ea typeface="Aptos" panose="020B0004020202020204" pitchFamily="34" charset="0"/>
                <a:cs typeface="Calibri" panose="020F0502020204030204" pitchFamily="34" charset="0"/>
              </a:rPr>
              <a:t>To the extent discussions or recommendations in this presentation conflict with the provisions of the Standard Contract, the Standard Contract governs the obligations of the parties, and this presentation in no manner supersedes, overrides, or amends the Standard Contract. </a:t>
            </a:r>
          </a:p>
          <a:p>
            <a:pPr marL="457200" marR="0" fontAlgn="base">
              <a:spcBef>
                <a:spcPts val="0"/>
              </a:spcBef>
              <a:spcAft>
                <a:spcPts val="0"/>
              </a:spcAft>
            </a:pPr>
            <a:r>
              <a:rPr lang="en-US" sz="1200" cap="none" dirty="0">
                <a:solidFill>
                  <a:schemeClr val="tx1">
                    <a:lumMod val="65000"/>
                    <a:lumOff val="35000"/>
                  </a:schemeClr>
                </a:solidFill>
                <a:effectLst/>
                <a:latin typeface="+mn-lt"/>
                <a:ea typeface="Aptos" panose="020B0004020202020204" pitchFamily="34" charset="0"/>
                <a:cs typeface="Calibri" panose="020F0502020204030204" pitchFamily="34" charset="0"/>
              </a:rPr>
              <a:t> </a:t>
            </a:r>
          </a:p>
          <a:p>
            <a:pPr marL="457200" marR="0" fontAlgn="base">
              <a:spcBef>
                <a:spcPts val="0"/>
              </a:spcBef>
              <a:spcAft>
                <a:spcPts val="0"/>
              </a:spcAft>
            </a:pPr>
            <a:r>
              <a:rPr lang="en-US" sz="1200" cap="none" dirty="0">
                <a:solidFill>
                  <a:schemeClr val="tx1">
                    <a:lumMod val="65000"/>
                    <a:lumOff val="35000"/>
                  </a:schemeClr>
                </a:solidFill>
                <a:effectLst/>
                <a:latin typeface="+mn-lt"/>
                <a:ea typeface="Aptos" panose="020B0004020202020204" pitchFamily="34" charset="0"/>
                <a:cs typeface="Calibri" panose="020F0502020204030204" pitchFamily="34" charset="0"/>
              </a:rPr>
              <a:t>This presentation reflects technical work which could support future decision making by the U.S. Department of Energy (DOE or Department).  No inferences should be drawn from this presentation regarding future actions by DOE, which are limited both by the terms of the Standard Contract and Congressional appropriations for the Department to fulfill its obligations under the Nuclear Waste Policy Act including licensing and construction of a spent nuclear fuel repository. </a:t>
            </a:r>
          </a:p>
        </p:txBody>
      </p:sp>
    </p:spTree>
    <p:extLst>
      <p:ext uri="{BB962C8B-B14F-4D97-AF65-F5344CB8AC3E}">
        <p14:creationId xmlns:p14="http://schemas.microsoft.com/office/powerpoint/2010/main" val="1009442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D991660-DB6B-D529-D843-F5CCCE5E0868}"/>
              </a:ext>
            </a:extLst>
          </p:cNvPr>
          <p:cNvSpPr>
            <a:spLocks noGrp="1"/>
          </p:cNvSpPr>
          <p:nvPr>
            <p:ph type="body" sz="quarter" idx="20" hasCustomPrompt="1"/>
          </p:nvPr>
        </p:nvSpPr>
        <p:spPr>
          <a:xfrm>
            <a:off x="8156575" y="1721675"/>
            <a:ext cx="3387725" cy="1228860"/>
          </a:xfrm>
          <a:prstGeom prst="rect">
            <a:avLst/>
          </a:prstGeom>
        </p:spPr>
        <p:txBody>
          <a:bodyPr lIns="0" tIns="0" rIns="0" bIns="0" anchor="t" anchorCtr="0"/>
          <a:lstStyle>
            <a:lvl1pPr marL="285750" indent="-285750">
              <a:buFont typeface="Arial" panose="020B0604020202020204" pitchFamily="34" charset="0"/>
              <a:buChar char="•"/>
              <a:defRPr sz="1200">
                <a:solidFill>
                  <a:schemeClr val="tx1">
                    <a:lumMod val="75000"/>
                    <a:lumOff val="25000"/>
                  </a:schemeClr>
                </a:solidFill>
              </a:defRPr>
            </a:lvl1pPr>
          </a:lstStyle>
          <a:p>
            <a:pPr lvl="0"/>
            <a:r>
              <a:rPr lang="en-US" dirty="0"/>
              <a:t>When using figures, tables or SmartArt, stick to the theme colors.</a:t>
            </a:r>
          </a:p>
          <a:p>
            <a:pPr lvl="0"/>
            <a:r>
              <a:rPr lang="en-US" dirty="0"/>
              <a:t>Resize proportionately by holding down the Shift key.</a:t>
            </a:r>
          </a:p>
          <a:p>
            <a:pPr lvl="0"/>
            <a:r>
              <a:rPr lang="en-US" dirty="0"/>
              <a:t>Stick to Arial for all titles, legends, etc. To ensure readability, keep the font size to 10pt+</a:t>
            </a:r>
          </a:p>
          <a:p>
            <a:pPr lvl="0"/>
            <a:endParaRPr lang="en-US" dirty="0"/>
          </a:p>
          <a:p>
            <a:pPr lvl="0"/>
            <a:endParaRPr lang="en-US" dirty="0"/>
          </a:p>
        </p:txBody>
      </p:sp>
      <p:sp>
        <p:nvSpPr>
          <p:cNvPr id="2" name="Text Placeholder 10">
            <a:extLst>
              <a:ext uri="{FF2B5EF4-FFF2-40B4-BE49-F238E27FC236}">
                <a16:creationId xmlns:a16="http://schemas.microsoft.com/office/drawing/2014/main" id="{B29A06C4-A6CA-E4AC-0BAC-6C7209A059C4}"/>
              </a:ext>
            </a:extLst>
          </p:cNvPr>
          <p:cNvSpPr>
            <a:spLocks noGrp="1"/>
          </p:cNvSpPr>
          <p:nvPr>
            <p:ph type="body" sz="quarter" idx="10" hasCustomPrompt="1"/>
          </p:nvPr>
        </p:nvSpPr>
        <p:spPr>
          <a:xfrm>
            <a:off x="647700" y="606844"/>
            <a:ext cx="10896600" cy="276999"/>
          </a:xfrm>
          <a:prstGeom prst="rect">
            <a:avLst/>
          </a:prstGeom>
        </p:spPr>
        <p:txBody>
          <a:bodyPr wrap="square" lIns="0" tIns="0" rIns="0" bIns="0">
            <a:spAutoFit/>
          </a:bodyPr>
          <a:lstStyle>
            <a:lvl1pPr marL="0" indent="0">
              <a:buNone/>
              <a:defRPr sz="2000" b="1" i="0">
                <a:solidFill>
                  <a:srgbClr val="0EA6DF"/>
                </a:solidFill>
                <a:latin typeface="Arial" panose="020B0604020202020204" pitchFamily="34" charset="0"/>
                <a:cs typeface="Arial" panose="020B0604020202020204" pitchFamily="34" charset="0"/>
              </a:defRPr>
            </a:lvl1pPr>
          </a:lstStyle>
          <a:p>
            <a:r>
              <a:rPr lang="en-US" dirty="0"/>
              <a:t>TEMPLATE INSTRUCTIONS - NOT PART OF THE PRESENTATION</a:t>
            </a:r>
          </a:p>
        </p:txBody>
      </p:sp>
      <p:sp>
        <p:nvSpPr>
          <p:cNvPr id="5" name="Text Placeholder 6">
            <a:extLst>
              <a:ext uri="{FF2B5EF4-FFF2-40B4-BE49-F238E27FC236}">
                <a16:creationId xmlns:a16="http://schemas.microsoft.com/office/drawing/2014/main" id="{DEFFA19D-F29F-38BC-6004-8A618B09B6FF}"/>
              </a:ext>
            </a:extLst>
          </p:cNvPr>
          <p:cNvSpPr>
            <a:spLocks noGrp="1"/>
          </p:cNvSpPr>
          <p:nvPr>
            <p:ph type="body" sz="quarter" idx="21" hasCustomPrompt="1"/>
          </p:nvPr>
        </p:nvSpPr>
        <p:spPr>
          <a:xfrm>
            <a:off x="4402137" y="1721674"/>
            <a:ext cx="3387725" cy="4488625"/>
          </a:xfrm>
          <a:prstGeom prst="rect">
            <a:avLst/>
          </a:prstGeom>
        </p:spPr>
        <p:txBody>
          <a:bodyPr lIns="0" tIns="0" rIns="0" bIns="0" anchor="t" anchorCtr="0"/>
          <a:lstStyle>
            <a:lvl1pPr marL="285750" indent="-285750">
              <a:buFont typeface="Arial" panose="020B0604020202020204" pitchFamily="34" charset="0"/>
              <a:buChar char="•"/>
              <a:defRPr sz="1200">
                <a:solidFill>
                  <a:schemeClr val="tx1">
                    <a:lumMod val="75000"/>
                    <a:lumOff val="25000"/>
                  </a:schemeClr>
                </a:solidFill>
              </a:defRPr>
            </a:lvl1pPr>
          </a:lstStyle>
          <a:p>
            <a:pPr lvl="0"/>
            <a:r>
              <a:rPr lang="en-US" dirty="0"/>
              <a:t>To ensure images scale correctly, use Crop functions in the Picture Format tab. This will let you fit the image, fill the frame, reposition the image, etc.</a:t>
            </a:r>
          </a:p>
          <a:p>
            <a:pPr lvl="0"/>
            <a:r>
              <a:rPr lang="en-US" dirty="0"/>
              <a:t>If switching an existing image, make sure the replacement image is scaled correctly by using Picture Format &gt; Crop &gt; Fill (or &gt; Fit, depending on your needs).</a:t>
            </a:r>
          </a:p>
          <a:p>
            <a:pPr lvl="0"/>
            <a:r>
              <a:rPr lang="en-US" dirty="0"/>
              <a:t>For full-slide images, use 16:9 ratio, preferably 1920x1080.</a:t>
            </a:r>
          </a:p>
          <a:p>
            <a:pPr lvl="0"/>
            <a:r>
              <a:rPr lang="en-US" dirty="0"/>
              <a:t>If an image appears pixelated when placed, replace with a higher resolution image.</a:t>
            </a:r>
          </a:p>
          <a:p>
            <a:pPr lvl="0"/>
            <a:r>
              <a:rPr lang="en-US" dirty="0"/>
              <a:t>Make sure text over images has good contrast and readability.</a:t>
            </a:r>
          </a:p>
          <a:p>
            <a:pPr lvl="0"/>
            <a:r>
              <a:rPr lang="en-US" dirty="0"/>
              <a:t>A library of approved images, illustrations and icons is provided with this template; all other visual assets need to be approved by ***</a:t>
            </a:r>
            <a:r>
              <a:rPr lang="en-US" dirty="0" err="1"/>
              <a:t>Firstname</a:t>
            </a:r>
            <a:r>
              <a:rPr lang="en-US" dirty="0"/>
              <a:t> </a:t>
            </a:r>
            <a:r>
              <a:rPr lang="en-US" dirty="0" err="1"/>
              <a:t>Lastname</a:t>
            </a:r>
            <a:r>
              <a:rPr lang="en-US" dirty="0"/>
              <a:t>, email***. </a:t>
            </a:r>
          </a:p>
        </p:txBody>
      </p:sp>
      <p:sp>
        <p:nvSpPr>
          <p:cNvPr id="6" name="Text Placeholder 6">
            <a:extLst>
              <a:ext uri="{FF2B5EF4-FFF2-40B4-BE49-F238E27FC236}">
                <a16:creationId xmlns:a16="http://schemas.microsoft.com/office/drawing/2014/main" id="{5ECCBA46-11BF-174F-1C48-4B2C882BD740}"/>
              </a:ext>
            </a:extLst>
          </p:cNvPr>
          <p:cNvSpPr>
            <a:spLocks noGrp="1"/>
          </p:cNvSpPr>
          <p:nvPr>
            <p:ph type="body" sz="quarter" idx="22" hasCustomPrompt="1"/>
          </p:nvPr>
        </p:nvSpPr>
        <p:spPr>
          <a:xfrm>
            <a:off x="647700" y="1721674"/>
            <a:ext cx="3387725" cy="3993325"/>
          </a:xfrm>
          <a:prstGeom prst="rect">
            <a:avLst/>
          </a:prstGeom>
        </p:spPr>
        <p:txBody>
          <a:bodyPr lIns="0" tIns="0" rIns="0" bIns="0" anchor="t" anchorCtr="0"/>
          <a:lstStyle>
            <a:lvl1pPr marL="0" indent="0">
              <a:buFont typeface="Arial" panose="020B0604020202020204" pitchFamily="34" charset="0"/>
              <a:buNone/>
              <a:defRPr sz="1200">
                <a:solidFill>
                  <a:schemeClr val="tx1">
                    <a:lumMod val="75000"/>
                    <a:lumOff val="25000"/>
                  </a:schemeClr>
                </a:solidFill>
              </a:defRPr>
            </a:lvl1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Slide title: Arial Narrow Bold uppercase #0ea6df (“Accent 1” in the theme color palette). Presentation title: 60pt, all other slide titles: 48pt.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Subtitle: Arial Bold #075a78 (“Accent 2” in the theme color palette), 28pt.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Body copy: Arial Regular 18pt.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Caption: Arial Italic 12pt.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Only use colors provided in the theme color palette. Prioritize “Accent 1” and “Accent 2”, with limited use of other colors as highlights.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To add a new slide, select a layout from “New Slides” dropdown menu.</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Stick to the layout provided by each slide. To choose a different layout, select the slide and use “Layout” dropdown menu.</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If starting from a blank slide, use Align tools in the Shape Format tab to align and distribute all elements added to the page.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p:txBody>
      </p:sp>
      <p:sp>
        <p:nvSpPr>
          <p:cNvPr id="8" name="Text Placeholder 9">
            <a:extLst>
              <a:ext uri="{FF2B5EF4-FFF2-40B4-BE49-F238E27FC236}">
                <a16:creationId xmlns:a16="http://schemas.microsoft.com/office/drawing/2014/main" id="{C2CF950F-A9DF-9DD9-0CA9-49DE9E3917EF}"/>
              </a:ext>
            </a:extLst>
          </p:cNvPr>
          <p:cNvSpPr>
            <a:spLocks noGrp="1"/>
          </p:cNvSpPr>
          <p:nvPr>
            <p:ph type="body" sz="quarter" idx="11" hasCustomPrompt="1"/>
          </p:nvPr>
        </p:nvSpPr>
        <p:spPr>
          <a:xfrm>
            <a:off x="647700" y="1196031"/>
            <a:ext cx="3387724" cy="276999"/>
          </a:xfrm>
          <a:prstGeom prst="rect">
            <a:avLst/>
          </a:prstGeom>
        </p:spPr>
        <p:txBody>
          <a:bodyPr wrap="square" lIns="0" tIns="0" rIns="0" bIns="0" anchor="ctr">
            <a:spAutoFit/>
          </a:bodyPr>
          <a:lstStyle>
            <a:lvl1pPr marL="0" indent="0">
              <a:buNone/>
              <a:defRPr sz="2000" b="1">
                <a:solidFill>
                  <a:schemeClr val="tx2"/>
                </a:solidFill>
              </a:defRPr>
            </a:lvl1pPr>
          </a:lstStyle>
          <a:p>
            <a:pPr lvl="0"/>
            <a:r>
              <a:rPr lang="en-US" dirty="0"/>
              <a:t>Functionality and Style</a:t>
            </a:r>
          </a:p>
        </p:txBody>
      </p:sp>
      <p:sp>
        <p:nvSpPr>
          <p:cNvPr id="9" name="Text Placeholder 9">
            <a:extLst>
              <a:ext uri="{FF2B5EF4-FFF2-40B4-BE49-F238E27FC236}">
                <a16:creationId xmlns:a16="http://schemas.microsoft.com/office/drawing/2014/main" id="{074F8ECB-176A-8E1D-2CC7-BE1CF74EB0DE}"/>
              </a:ext>
            </a:extLst>
          </p:cNvPr>
          <p:cNvSpPr>
            <a:spLocks noGrp="1"/>
          </p:cNvSpPr>
          <p:nvPr>
            <p:ph type="body" sz="quarter" idx="23" hasCustomPrompt="1"/>
          </p:nvPr>
        </p:nvSpPr>
        <p:spPr>
          <a:xfrm>
            <a:off x="4402137" y="1201052"/>
            <a:ext cx="3387724" cy="276999"/>
          </a:xfrm>
          <a:prstGeom prst="rect">
            <a:avLst/>
          </a:prstGeom>
        </p:spPr>
        <p:txBody>
          <a:bodyPr wrap="square" lIns="0" tIns="0" rIns="0" bIns="0" anchor="ctr">
            <a:spAutoFit/>
          </a:bodyPr>
          <a:lstStyle>
            <a:lvl1pPr marL="0" indent="0">
              <a:buNone/>
              <a:defRPr sz="2000" b="1">
                <a:solidFill>
                  <a:schemeClr val="tx2"/>
                </a:solidFill>
              </a:defRPr>
            </a:lvl1pPr>
          </a:lstStyle>
          <a:p>
            <a:pPr lvl="0"/>
            <a:r>
              <a:rPr lang="en-US" dirty="0"/>
              <a:t>Images and Illustrations</a:t>
            </a:r>
          </a:p>
        </p:txBody>
      </p:sp>
      <p:sp>
        <p:nvSpPr>
          <p:cNvPr id="11" name="Text Placeholder 9">
            <a:extLst>
              <a:ext uri="{FF2B5EF4-FFF2-40B4-BE49-F238E27FC236}">
                <a16:creationId xmlns:a16="http://schemas.microsoft.com/office/drawing/2014/main" id="{0F192DB9-3899-223E-6CBD-3DD90DA7BCED}"/>
              </a:ext>
            </a:extLst>
          </p:cNvPr>
          <p:cNvSpPr>
            <a:spLocks noGrp="1"/>
          </p:cNvSpPr>
          <p:nvPr>
            <p:ph type="body" sz="quarter" idx="24" hasCustomPrompt="1"/>
          </p:nvPr>
        </p:nvSpPr>
        <p:spPr>
          <a:xfrm>
            <a:off x="8156574" y="1196031"/>
            <a:ext cx="3387724" cy="276999"/>
          </a:xfrm>
          <a:prstGeom prst="rect">
            <a:avLst/>
          </a:prstGeom>
        </p:spPr>
        <p:txBody>
          <a:bodyPr wrap="square" lIns="0" tIns="0" rIns="0" bIns="0" anchor="ctr">
            <a:spAutoFit/>
          </a:bodyPr>
          <a:lstStyle>
            <a:lvl1pPr marL="0" indent="0">
              <a:buNone/>
              <a:defRPr sz="2000" b="1">
                <a:solidFill>
                  <a:schemeClr val="tx2"/>
                </a:solidFill>
              </a:defRPr>
            </a:lvl1pPr>
          </a:lstStyle>
          <a:p>
            <a:pPr lvl="0"/>
            <a:r>
              <a:rPr lang="en-US"/>
              <a:t>Figures and SmartArt</a:t>
            </a:r>
          </a:p>
        </p:txBody>
      </p:sp>
      <p:sp>
        <p:nvSpPr>
          <p:cNvPr id="3" name="Text Placeholder 6">
            <a:extLst>
              <a:ext uri="{FF2B5EF4-FFF2-40B4-BE49-F238E27FC236}">
                <a16:creationId xmlns:a16="http://schemas.microsoft.com/office/drawing/2014/main" id="{0C17C8E3-551F-A8E0-EEA5-775F3EEB2D54}"/>
              </a:ext>
            </a:extLst>
          </p:cNvPr>
          <p:cNvSpPr>
            <a:spLocks noGrp="1"/>
          </p:cNvSpPr>
          <p:nvPr>
            <p:ph type="body" sz="quarter" idx="25" hasCustomPrompt="1"/>
          </p:nvPr>
        </p:nvSpPr>
        <p:spPr>
          <a:xfrm>
            <a:off x="8156573" y="3926213"/>
            <a:ext cx="3387725" cy="2284086"/>
          </a:xfrm>
          <a:prstGeom prst="rect">
            <a:avLst/>
          </a:prstGeom>
        </p:spPr>
        <p:txBody>
          <a:bodyPr lIns="0" tIns="0" rIns="0" bIns="0" anchor="t" anchorCtr="0"/>
          <a:lstStyle>
            <a:lvl1pPr marL="285750" indent="-285750">
              <a:buFont typeface="Arial" panose="020B0604020202020204" pitchFamily="34" charset="0"/>
              <a:buChar char="•"/>
              <a:defRPr sz="1200">
                <a:solidFill>
                  <a:schemeClr val="tx1">
                    <a:lumMod val="75000"/>
                    <a:lumOff val="25000"/>
                  </a:schemeClr>
                </a:solidFill>
              </a:defRPr>
            </a:lvl1pPr>
          </a:lstStyle>
          <a:p>
            <a:r>
              <a:rPr lang="en-US"/>
              <a:t>Image-heavy presentations can become too large to share over email. Use ***approved system*** to store and share the file.</a:t>
            </a:r>
          </a:p>
          <a:p>
            <a:r>
              <a:rPr lang="en-US"/>
              <a:t>Use animations and sound effects sparingly; avoid if presenting remotely.</a:t>
            </a:r>
          </a:p>
          <a:p>
            <a:r>
              <a:rPr lang="en-US"/>
              <a:t>To add notes, go to View &gt; Notes</a:t>
            </a:r>
          </a:p>
          <a:p>
            <a:endParaRPr lang="en-US"/>
          </a:p>
          <a:p>
            <a:endParaRPr lang="en-US"/>
          </a:p>
          <a:p>
            <a:pPr lvl="0"/>
            <a:endParaRPr lang="en-US"/>
          </a:p>
        </p:txBody>
      </p:sp>
      <p:sp>
        <p:nvSpPr>
          <p:cNvPr id="4" name="Text Placeholder 9">
            <a:extLst>
              <a:ext uri="{FF2B5EF4-FFF2-40B4-BE49-F238E27FC236}">
                <a16:creationId xmlns:a16="http://schemas.microsoft.com/office/drawing/2014/main" id="{580937C4-3879-0B2F-8534-7113E4708E32}"/>
              </a:ext>
            </a:extLst>
          </p:cNvPr>
          <p:cNvSpPr>
            <a:spLocks noGrp="1"/>
          </p:cNvSpPr>
          <p:nvPr>
            <p:ph type="body" sz="quarter" idx="26" hasCustomPrompt="1"/>
          </p:nvPr>
        </p:nvSpPr>
        <p:spPr>
          <a:xfrm>
            <a:off x="8156572" y="3400569"/>
            <a:ext cx="3387724" cy="276999"/>
          </a:xfrm>
          <a:prstGeom prst="rect">
            <a:avLst/>
          </a:prstGeom>
        </p:spPr>
        <p:txBody>
          <a:bodyPr wrap="square" lIns="0" tIns="0" rIns="0" bIns="0" anchor="ctr">
            <a:spAutoFit/>
          </a:bodyPr>
          <a:lstStyle>
            <a:lvl1pPr marL="0" indent="0">
              <a:buNone/>
              <a:defRPr sz="2000" b="1">
                <a:solidFill>
                  <a:schemeClr val="tx2"/>
                </a:solidFill>
              </a:defRPr>
            </a:lvl1pPr>
          </a:lstStyle>
          <a:p>
            <a:pPr lvl="0"/>
            <a:r>
              <a:rPr lang="en-US"/>
              <a:t>Other Tips</a:t>
            </a:r>
          </a:p>
        </p:txBody>
      </p:sp>
    </p:spTree>
    <p:extLst>
      <p:ext uri="{BB962C8B-B14F-4D97-AF65-F5344CB8AC3E}">
        <p14:creationId xmlns:p14="http://schemas.microsoft.com/office/powerpoint/2010/main" val="4088791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D7B493-53A7-6863-82CF-AE8699C47459}"/>
              </a:ext>
            </a:extLst>
          </p:cNvPr>
          <p:cNvPicPr>
            <a:picLocks noChangeAspect="1"/>
          </p:cNvPicPr>
          <p:nvPr userDrawn="1"/>
        </p:nvPicPr>
        <p:blipFill>
          <a:blip r:embed="rId2"/>
          <a:src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EAE2AE1B-9070-3E7E-9766-FC42782B2877}"/>
              </a:ext>
            </a:extLst>
          </p:cNvPr>
          <p:cNvSpPr txBox="1"/>
          <p:nvPr userDrawn="1"/>
        </p:nvSpPr>
        <p:spPr>
          <a:xfrm>
            <a:off x="647700" y="724741"/>
            <a:ext cx="10896600" cy="768096"/>
          </a:xfrm>
          <a:prstGeom prst="rect">
            <a:avLst/>
          </a:prstGeom>
          <a:noFill/>
        </p:spPr>
        <p:txBody>
          <a:bodyPr wrap="square" lIns="0" tIns="0" rIns="0" bIns="0" rtlCol="0">
            <a:noAutofit/>
          </a:bodyPr>
          <a:lstStyle/>
          <a:p>
            <a:pPr algn="l"/>
            <a:r>
              <a:rPr lang="en-US" sz="4400" b="1" i="0" dirty="0">
                <a:solidFill>
                  <a:schemeClr val="bg1"/>
                </a:solidFill>
                <a:latin typeface="Arial" panose="020B0604020202020204" pitchFamily="34" charset="0"/>
                <a:cs typeface="Arial" panose="020B0604020202020204" pitchFamily="34" charset="0"/>
              </a:rPr>
              <a:t>THANK YOU</a:t>
            </a:r>
          </a:p>
        </p:txBody>
      </p:sp>
      <p:sp>
        <p:nvSpPr>
          <p:cNvPr id="5" name="Slide Number Placeholder 1">
            <a:extLst>
              <a:ext uri="{FF2B5EF4-FFF2-40B4-BE49-F238E27FC236}">
                <a16:creationId xmlns:a16="http://schemas.microsoft.com/office/drawing/2014/main" id="{66E636E8-E991-0832-19A3-0E4B215D55E4}"/>
              </a:ext>
            </a:extLst>
          </p:cNvPr>
          <p:cNvSpPr>
            <a:spLocks noGrp="1"/>
          </p:cNvSpPr>
          <p:nvPr>
            <p:ph type="sldNum" sz="quarter" idx="4"/>
          </p:nvPr>
        </p:nvSpPr>
        <p:spPr>
          <a:xfrm>
            <a:off x="92202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85B3D900-C608-4E34-A85B-E97138017806}" type="slidenum">
              <a:rPr lang="en-US" smtClean="0"/>
              <a:pPr/>
              <a:t>‹#›</a:t>
            </a:fld>
            <a:endParaRPr lang="en-US" dirty="0"/>
          </a:p>
        </p:txBody>
      </p:sp>
      <p:pic>
        <p:nvPicPr>
          <p:cNvPr id="2" name="Picture 1">
            <a:extLst>
              <a:ext uri="{FF2B5EF4-FFF2-40B4-BE49-F238E27FC236}">
                <a16:creationId xmlns:a16="http://schemas.microsoft.com/office/drawing/2014/main" id="{D66BB87F-671B-C31E-587B-F2CD2199A11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7741" y="5899657"/>
            <a:ext cx="4643045" cy="456693"/>
          </a:xfrm>
          <a:prstGeom prst="rect">
            <a:avLst/>
          </a:prstGeom>
        </p:spPr>
      </p:pic>
    </p:spTree>
    <p:extLst>
      <p:ext uri="{BB962C8B-B14F-4D97-AF65-F5344CB8AC3E}">
        <p14:creationId xmlns:p14="http://schemas.microsoft.com/office/powerpoint/2010/main" val="378071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losing">
    <p:spTree>
      <p:nvGrpSpPr>
        <p:cNvPr id="1" name=""/>
        <p:cNvGrpSpPr/>
        <p:nvPr/>
      </p:nvGrpSpPr>
      <p:grpSpPr>
        <a:xfrm>
          <a:off x="0" y="0"/>
          <a:ext cx="0" cy="0"/>
          <a:chOff x="0" y="0"/>
          <a:chExt cx="0" cy="0"/>
        </a:xfrm>
      </p:grpSpPr>
      <p:pic>
        <p:nvPicPr>
          <p:cNvPr id="6" name="Picture 5" descr="Diagram&#10;&#10;Description automatically generated with medium confidence">
            <a:extLst>
              <a:ext uri="{FF2B5EF4-FFF2-40B4-BE49-F238E27FC236}">
                <a16:creationId xmlns:a16="http://schemas.microsoft.com/office/drawing/2014/main" id="{68D7B493-53A7-6863-82CF-AE8699C474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EAE2AE1B-9070-3E7E-9766-FC42782B2877}"/>
              </a:ext>
            </a:extLst>
          </p:cNvPr>
          <p:cNvSpPr txBox="1"/>
          <p:nvPr userDrawn="1"/>
        </p:nvSpPr>
        <p:spPr>
          <a:xfrm>
            <a:off x="647700" y="1814506"/>
            <a:ext cx="10896600" cy="768096"/>
          </a:xfrm>
          <a:prstGeom prst="rect">
            <a:avLst/>
          </a:prstGeom>
          <a:noFill/>
        </p:spPr>
        <p:txBody>
          <a:bodyPr wrap="square" lIns="0" tIns="0" rIns="0" bIns="0" rtlCol="0">
            <a:noAutofit/>
          </a:bodyPr>
          <a:lstStyle/>
          <a:p>
            <a:pPr algn="r"/>
            <a:r>
              <a:rPr lang="en-US" sz="4400" b="1" i="0" dirty="0">
                <a:solidFill>
                  <a:srgbClr val="0EA6DF"/>
                </a:solidFill>
                <a:latin typeface="+mj-lt"/>
                <a:cs typeface="Arial Narrow" panose="020B0604020202020204" pitchFamily="34" charset="0"/>
              </a:rPr>
              <a:t>THANK YOU</a:t>
            </a:r>
          </a:p>
        </p:txBody>
      </p:sp>
      <p:sp>
        <p:nvSpPr>
          <p:cNvPr id="4" name="TextBox 3">
            <a:extLst>
              <a:ext uri="{FF2B5EF4-FFF2-40B4-BE49-F238E27FC236}">
                <a16:creationId xmlns:a16="http://schemas.microsoft.com/office/drawing/2014/main" id="{F722497A-F816-2CA5-3B05-EA420316CD8A}"/>
              </a:ext>
            </a:extLst>
          </p:cNvPr>
          <p:cNvSpPr txBox="1"/>
          <p:nvPr userDrawn="1"/>
        </p:nvSpPr>
        <p:spPr>
          <a:xfrm>
            <a:off x="6438900" y="2875002"/>
            <a:ext cx="5105400" cy="553998"/>
          </a:xfrm>
          <a:prstGeom prst="rect">
            <a:avLst/>
          </a:prstGeom>
          <a:noFill/>
        </p:spPr>
        <p:txBody>
          <a:bodyPr wrap="square" lIns="0" tIns="0" rIns="0" bIns="0" rtlCol="0">
            <a:spAutoFit/>
          </a:bodyPr>
          <a:lstStyle/>
          <a:p>
            <a:pPr algn="r"/>
            <a:r>
              <a:rPr lang="en-US" sz="1800" b="0" i="0" dirty="0">
                <a:solidFill>
                  <a:srgbClr val="002060"/>
                </a:solidFill>
                <a:effectLst/>
                <a:latin typeface="+mj-lt"/>
              </a:rPr>
              <a:t>For more information,</a:t>
            </a:r>
            <a:br>
              <a:rPr lang="en-US" sz="1800" b="0" i="0" dirty="0">
                <a:solidFill>
                  <a:srgbClr val="002060"/>
                </a:solidFill>
                <a:effectLst/>
                <a:latin typeface="+mj-lt"/>
              </a:rPr>
            </a:br>
            <a:r>
              <a:rPr lang="en-US" sz="1800" b="0" i="0" dirty="0">
                <a:solidFill>
                  <a:srgbClr val="002060"/>
                </a:solidFill>
                <a:effectLst/>
                <a:latin typeface="+mj-lt"/>
              </a:rPr>
              <a:t>visit us at </a:t>
            </a:r>
            <a:r>
              <a:rPr lang="en-US" sz="1800" b="0" i="0" u="none" strike="noStrike" dirty="0" err="1">
                <a:solidFill>
                  <a:schemeClr val="accent1"/>
                </a:solidFill>
                <a:effectLst/>
                <a:latin typeface="+mj-lt"/>
              </a:rPr>
              <a:t>energy.gov</a:t>
            </a:r>
            <a:r>
              <a:rPr lang="en-US" sz="1800" b="0" i="0" u="none" strike="noStrike" dirty="0">
                <a:solidFill>
                  <a:schemeClr val="accent1"/>
                </a:solidFill>
                <a:effectLst/>
                <a:latin typeface="+mj-lt"/>
              </a:rPr>
              <a:t>/</a:t>
            </a:r>
            <a:r>
              <a:rPr lang="en-US" sz="1800" b="0" i="0" u="none" strike="noStrike" dirty="0" err="1">
                <a:solidFill>
                  <a:schemeClr val="accent1"/>
                </a:solidFill>
                <a:effectLst/>
                <a:latin typeface="+mj-lt"/>
              </a:rPr>
              <a:t>consentbasedsiting</a:t>
            </a:r>
            <a:endParaRPr lang="en-US" u="none" dirty="0">
              <a:solidFill>
                <a:schemeClr val="accent1"/>
              </a:solidFill>
              <a:latin typeface="+mj-lt"/>
            </a:endParaRPr>
          </a:p>
        </p:txBody>
      </p:sp>
      <p:sp>
        <p:nvSpPr>
          <p:cNvPr id="2" name="Slide Number Placeholder 1">
            <a:extLst>
              <a:ext uri="{FF2B5EF4-FFF2-40B4-BE49-F238E27FC236}">
                <a16:creationId xmlns:a16="http://schemas.microsoft.com/office/drawing/2014/main" id="{C3BEBDFA-8DBC-F2A3-574B-CD7E3214BEF6}"/>
              </a:ext>
            </a:extLst>
          </p:cNvPr>
          <p:cNvSpPr>
            <a:spLocks noGrp="1"/>
          </p:cNvSpPr>
          <p:nvPr>
            <p:ph type="sldNum" sz="quarter" idx="10"/>
          </p:nvPr>
        </p:nvSpPr>
        <p:spPr/>
        <p:txBody>
          <a:bodyPr/>
          <a:lstStyle/>
          <a:p>
            <a:fld id="{85B3D900-C608-4E34-A85B-E97138017806}" type="slidenum">
              <a:rPr lang="en-US" smtClean="0"/>
              <a:t>‹#›</a:t>
            </a:fld>
            <a:endParaRPr lang="en-US"/>
          </a:p>
        </p:txBody>
      </p:sp>
      <p:pic>
        <p:nvPicPr>
          <p:cNvPr id="7" name="Picture 6">
            <a:extLst>
              <a:ext uri="{FF2B5EF4-FFF2-40B4-BE49-F238E27FC236}">
                <a16:creationId xmlns:a16="http://schemas.microsoft.com/office/drawing/2014/main" id="{8A0104F6-55AD-DA52-B34C-FE388819DE8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41979" y="5523058"/>
            <a:ext cx="4375256" cy="430353"/>
          </a:xfrm>
          <a:prstGeom prst="rect">
            <a:avLst/>
          </a:prstGeom>
        </p:spPr>
      </p:pic>
    </p:spTree>
    <p:extLst>
      <p:ext uri="{BB962C8B-B14F-4D97-AF65-F5344CB8AC3E}">
        <p14:creationId xmlns:p14="http://schemas.microsoft.com/office/powerpoint/2010/main" val="199684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39A20A-63DF-AF6B-873F-B3DA74FB73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5" name="Slide Number Placeholder 1">
            <a:extLst>
              <a:ext uri="{FF2B5EF4-FFF2-40B4-BE49-F238E27FC236}">
                <a16:creationId xmlns:a16="http://schemas.microsoft.com/office/drawing/2014/main" id="{5588DE3B-CB8A-A1FD-6458-EB93C077E908}"/>
              </a:ext>
            </a:extLst>
          </p:cNvPr>
          <p:cNvSpPr>
            <a:spLocks noGrp="1"/>
          </p:cNvSpPr>
          <p:nvPr>
            <p:ph type="sldNum" sz="quarter" idx="4"/>
          </p:nvPr>
        </p:nvSpPr>
        <p:spPr>
          <a:xfrm>
            <a:off x="92202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85B3D900-C608-4E34-A85B-E97138017806}" type="slidenum">
              <a:rPr lang="en-US" smtClean="0"/>
              <a:pPr/>
              <a:t>‹#›</a:t>
            </a:fld>
            <a:endParaRPr lang="en-US" dirty="0"/>
          </a:p>
        </p:txBody>
      </p:sp>
      <p:sp>
        <p:nvSpPr>
          <p:cNvPr id="23" name="Rectangle 22">
            <a:extLst>
              <a:ext uri="{FF2B5EF4-FFF2-40B4-BE49-F238E27FC236}">
                <a16:creationId xmlns:a16="http://schemas.microsoft.com/office/drawing/2014/main" id="{CBF48E78-3BC6-A008-50E2-B9B00A41C740}"/>
              </a:ext>
            </a:extLst>
          </p:cNvPr>
          <p:cNvSpPr/>
          <p:nvPr userDrawn="1"/>
        </p:nvSpPr>
        <p:spPr>
          <a:xfrm>
            <a:off x="934583" y="0"/>
            <a:ext cx="4643045" cy="48666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68DA4E4D-DCF3-601D-7E7D-67CE0D6D4F2B}"/>
              </a:ext>
            </a:extLst>
          </p:cNvPr>
          <p:cNvSpPr>
            <a:spLocks noGrp="1"/>
          </p:cNvSpPr>
          <p:nvPr>
            <p:ph type="ctrTitle"/>
          </p:nvPr>
        </p:nvSpPr>
        <p:spPr>
          <a:xfrm>
            <a:off x="1371425" y="716280"/>
            <a:ext cx="3769360" cy="1828800"/>
          </a:xfrm>
          <a:prstGeom prst="rect">
            <a:avLst/>
          </a:prstGeom>
        </p:spPr>
        <p:txBody>
          <a:bodyPr lIns="0" tIns="0" rIns="0" bIns="0" anchor="b">
            <a:no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6" name="Text Placeholder 19">
            <a:extLst>
              <a:ext uri="{FF2B5EF4-FFF2-40B4-BE49-F238E27FC236}">
                <a16:creationId xmlns:a16="http://schemas.microsoft.com/office/drawing/2014/main" id="{AEF2D28C-D824-1E76-A0B4-B4D5E19454BC}"/>
              </a:ext>
            </a:extLst>
          </p:cNvPr>
          <p:cNvSpPr>
            <a:spLocks noGrp="1"/>
          </p:cNvSpPr>
          <p:nvPr>
            <p:ph type="body" sz="quarter" idx="14" hasCustomPrompt="1"/>
          </p:nvPr>
        </p:nvSpPr>
        <p:spPr>
          <a:xfrm>
            <a:off x="1372496" y="2886003"/>
            <a:ext cx="3768289" cy="274320"/>
          </a:xfrm>
          <a:prstGeom prst="rect">
            <a:avLst/>
          </a:prstGeom>
        </p:spPr>
        <p:txBody>
          <a:bodyPr wrap="none" lIns="0" tIns="0" rIns="0" bIns="0">
            <a:noAutofit/>
          </a:bodyPr>
          <a:lstStyle>
            <a:lvl1pPr marL="0" indent="0" algn="l">
              <a:buNone/>
              <a:defRPr sz="1800" b="1">
                <a:solidFill>
                  <a:schemeClr val="bg1"/>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7" name="Text Placeholder 19">
            <a:extLst>
              <a:ext uri="{FF2B5EF4-FFF2-40B4-BE49-F238E27FC236}">
                <a16:creationId xmlns:a16="http://schemas.microsoft.com/office/drawing/2014/main" id="{549E4FE4-BD53-916C-896C-D305970AC97B}"/>
              </a:ext>
            </a:extLst>
          </p:cNvPr>
          <p:cNvSpPr>
            <a:spLocks noGrp="1"/>
          </p:cNvSpPr>
          <p:nvPr>
            <p:ph type="body" sz="quarter" idx="15" hasCustomPrompt="1"/>
          </p:nvPr>
        </p:nvSpPr>
        <p:spPr>
          <a:xfrm>
            <a:off x="1373567" y="3153591"/>
            <a:ext cx="3768289" cy="274320"/>
          </a:xfrm>
          <a:prstGeom prst="rect">
            <a:avLst/>
          </a:prstGeom>
        </p:spPr>
        <p:txBody>
          <a:bodyPr wrap="none" lIns="0" tIns="0" rIns="0" bIns="0">
            <a:noAutofit/>
          </a:bodyPr>
          <a:lstStyle>
            <a:lvl1pPr marL="0" indent="0" algn="l">
              <a:buNone/>
              <a:defRPr sz="1600">
                <a:solidFill>
                  <a:schemeClr val="bg1"/>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28" name="Date Placeholder 1">
            <a:extLst>
              <a:ext uri="{FF2B5EF4-FFF2-40B4-BE49-F238E27FC236}">
                <a16:creationId xmlns:a16="http://schemas.microsoft.com/office/drawing/2014/main" id="{3471D6BF-7ACE-C040-D9BD-B44D1232875F}"/>
              </a:ext>
            </a:extLst>
          </p:cNvPr>
          <p:cNvSpPr>
            <a:spLocks noGrp="1"/>
          </p:cNvSpPr>
          <p:nvPr>
            <p:ph type="dt" sz="half" idx="2"/>
          </p:nvPr>
        </p:nvSpPr>
        <p:spPr>
          <a:xfrm>
            <a:off x="1371425" y="3696707"/>
            <a:ext cx="3769360" cy="438150"/>
          </a:xfrm>
          <a:prstGeom prst="rect">
            <a:avLst/>
          </a:prstGeom>
        </p:spPr>
        <p:txBody>
          <a:bodyPr vert="horz" lIns="91440" tIns="45720" rIns="91440" bIns="45720" rtlCol="0" anchor="ctr"/>
          <a:lstStyle>
            <a:lvl1pPr algn="l">
              <a:defRPr sz="1800">
                <a:solidFill>
                  <a:schemeClr val="bg1"/>
                </a:solidFill>
              </a:defRPr>
            </a:lvl1pPr>
          </a:lstStyle>
          <a:p>
            <a:fld id="{ABD4F8E3-4ED9-44B4-99E6-8A3D2CF8D415}" type="datetime4">
              <a:rPr lang="en-US" smtClean="0"/>
              <a:pPr/>
              <a:t>October 25, 2024</a:t>
            </a:fld>
            <a:endParaRPr lang="en-US" dirty="0"/>
          </a:p>
        </p:txBody>
      </p:sp>
      <p:pic>
        <p:nvPicPr>
          <p:cNvPr id="3" name="Picture 2">
            <a:extLst>
              <a:ext uri="{FF2B5EF4-FFF2-40B4-BE49-F238E27FC236}">
                <a16:creationId xmlns:a16="http://schemas.microsoft.com/office/drawing/2014/main" id="{C1E92726-7950-369A-90C9-BC63393EF9C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34582" y="6141720"/>
            <a:ext cx="4643045" cy="456693"/>
          </a:xfrm>
          <a:prstGeom prst="rect">
            <a:avLst/>
          </a:prstGeom>
        </p:spPr>
      </p:pic>
    </p:spTree>
    <p:extLst>
      <p:ext uri="{BB962C8B-B14F-4D97-AF65-F5344CB8AC3E}">
        <p14:creationId xmlns:p14="http://schemas.microsoft.com/office/powerpoint/2010/main" val="1413856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5" name="Picture 4" descr="A picture containing text, screenshot&#10;&#10;Description automatically generated">
            <a:extLst>
              <a:ext uri="{FF2B5EF4-FFF2-40B4-BE49-F238E27FC236}">
                <a16:creationId xmlns:a16="http://schemas.microsoft.com/office/drawing/2014/main" id="{15D9C2F9-D30B-023F-650B-383606606F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EAE2AE1B-9070-3E7E-9766-FC42782B2877}"/>
              </a:ext>
            </a:extLst>
          </p:cNvPr>
          <p:cNvSpPr txBox="1"/>
          <p:nvPr userDrawn="1"/>
        </p:nvSpPr>
        <p:spPr>
          <a:xfrm>
            <a:off x="647700" y="1814506"/>
            <a:ext cx="10896600" cy="768096"/>
          </a:xfrm>
          <a:prstGeom prst="rect">
            <a:avLst/>
          </a:prstGeom>
          <a:noFill/>
        </p:spPr>
        <p:txBody>
          <a:bodyPr wrap="square" lIns="0" tIns="0" rIns="0" bIns="0" rtlCol="0">
            <a:noAutofit/>
          </a:bodyPr>
          <a:lstStyle/>
          <a:p>
            <a:pPr algn="l"/>
            <a:r>
              <a:rPr lang="en-US" sz="4400" b="1" i="0">
                <a:solidFill>
                  <a:srgbClr val="0EA6DF"/>
                </a:solidFill>
                <a:latin typeface="+mj-lt"/>
                <a:cs typeface="Arial Narrow" panose="020B0604020202020204" pitchFamily="34" charset="0"/>
              </a:rPr>
              <a:t>THANK YOU</a:t>
            </a:r>
          </a:p>
        </p:txBody>
      </p:sp>
      <p:sp>
        <p:nvSpPr>
          <p:cNvPr id="4" name="TextBox 3">
            <a:extLst>
              <a:ext uri="{FF2B5EF4-FFF2-40B4-BE49-F238E27FC236}">
                <a16:creationId xmlns:a16="http://schemas.microsoft.com/office/drawing/2014/main" id="{F722497A-F816-2CA5-3B05-EA420316CD8A}"/>
              </a:ext>
            </a:extLst>
          </p:cNvPr>
          <p:cNvSpPr txBox="1"/>
          <p:nvPr userDrawn="1"/>
        </p:nvSpPr>
        <p:spPr>
          <a:xfrm>
            <a:off x="647700" y="2900402"/>
            <a:ext cx="5105400" cy="553998"/>
          </a:xfrm>
          <a:prstGeom prst="rect">
            <a:avLst/>
          </a:prstGeom>
          <a:noFill/>
        </p:spPr>
        <p:txBody>
          <a:bodyPr wrap="square" lIns="0" tIns="0" rIns="0" bIns="0" rtlCol="0">
            <a:spAutoFit/>
          </a:bodyPr>
          <a:lstStyle/>
          <a:p>
            <a:r>
              <a:rPr lang="en-US" sz="1800" b="0" i="0" dirty="0">
                <a:solidFill>
                  <a:srgbClr val="002060"/>
                </a:solidFill>
                <a:effectLst/>
                <a:latin typeface="+mj-lt"/>
              </a:rPr>
              <a:t>For more information, visit us at </a:t>
            </a:r>
            <a:r>
              <a:rPr lang="en-US" sz="1800" b="0" i="0" u="none" strike="noStrike" dirty="0" err="1">
                <a:solidFill>
                  <a:schemeClr val="accent1"/>
                </a:solidFill>
                <a:effectLst/>
                <a:latin typeface="+mj-lt"/>
              </a:rPr>
              <a:t>energy.gov</a:t>
            </a:r>
            <a:r>
              <a:rPr lang="en-US" sz="1800" b="0" i="0" u="none" strike="noStrike" dirty="0">
                <a:solidFill>
                  <a:schemeClr val="accent1"/>
                </a:solidFill>
                <a:effectLst/>
                <a:latin typeface="+mj-lt"/>
              </a:rPr>
              <a:t>/</a:t>
            </a:r>
            <a:r>
              <a:rPr lang="en-US" sz="1800" b="0" i="0" u="none" strike="noStrike" dirty="0" err="1">
                <a:solidFill>
                  <a:schemeClr val="accent1"/>
                </a:solidFill>
                <a:effectLst/>
                <a:latin typeface="+mj-lt"/>
              </a:rPr>
              <a:t>consentbasedsiting</a:t>
            </a:r>
            <a:endParaRPr lang="en-US" u="none" dirty="0">
              <a:solidFill>
                <a:schemeClr val="accent1"/>
              </a:solidFill>
              <a:latin typeface="+mj-lt"/>
            </a:endParaRPr>
          </a:p>
        </p:txBody>
      </p:sp>
      <p:sp>
        <p:nvSpPr>
          <p:cNvPr id="2" name="Slide Number Placeholder 1">
            <a:extLst>
              <a:ext uri="{FF2B5EF4-FFF2-40B4-BE49-F238E27FC236}">
                <a16:creationId xmlns:a16="http://schemas.microsoft.com/office/drawing/2014/main" id="{CE158F66-BA45-9CF9-03BD-DFFEF675473A}"/>
              </a:ext>
            </a:extLst>
          </p:cNvPr>
          <p:cNvSpPr>
            <a:spLocks noGrp="1"/>
          </p:cNvSpPr>
          <p:nvPr>
            <p:ph type="sldNum" sz="quarter" idx="10"/>
          </p:nvPr>
        </p:nvSpPr>
        <p:spPr/>
        <p:txBody>
          <a:bodyPr/>
          <a:lstStyle/>
          <a:p>
            <a:fld id="{85B3D900-C608-4E34-A85B-E97138017806}" type="slidenum">
              <a:rPr lang="en-US" smtClean="0"/>
              <a:t>‹#›</a:t>
            </a:fld>
            <a:endParaRPr lang="en-US"/>
          </a:p>
        </p:txBody>
      </p:sp>
      <p:pic>
        <p:nvPicPr>
          <p:cNvPr id="7" name="Picture 6">
            <a:extLst>
              <a:ext uri="{FF2B5EF4-FFF2-40B4-BE49-F238E27FC236}">
                <a16:creationId xmlns:a16="http://schemas.microsoft.com/office/drawing/2014/main" id="{B45B5949-287A-FE1D-05D7-714A72494C4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9154" y="6128003"/>
            <a:ext cx="4643045" cy="456693"/>
          </a:xfrm>
          <a:prstGeom prst="rect">
            <a:avLst/>
          </a:prstGeom>
        </p:spPr>
      </p:pic>
    </p:spTree>
    <p:extLst>
      <p:ext uri="{BB962C8B-B14F-4D97-AF65-F5344CB8AC3E}">
        <p14:creationId xmlns:p14="http://schemas.microsoft.com/office/powerpoint/2010/main" val="1628441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wo column title,circular pictures, tex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92FB667-128A-D0B2-CA47-DFDBBE3805EC}"/>
              </a:ext>
            </a:extLst>
          </p:cNvPr>
          <p:cNvSpPr>
            <a:spLocks noGrp="1"/>
          </p:cNvSpPr>
          <p:nvPr>
            <p:ph type="pic" sz="quarter" idx="11"/>
          </p:nvPr>
        </p:nvSpPr>
        <p:spPr>
          <a:xfrm>
            <a:off x="657859" y="1460772"/>
            <a:ext cx="1093838" cy="1096718"/>
          </a:xfrm>
          <a:prstGeom prst="ellipse">
            <a:avLst/>
          </a:prstGeom>
          <a:solidFill>
            <a:schemeClr val="bg1">
              <a:lumMod val="95000"/>
            </a:schemeClr>
          </a:solidFill>
          <a:ln w="38100">
            <a:solidFill>
              <a:srgbClr val="0EA6DF"/>
            </a:solidFill>
          </a:ln>
        </p:spPr>
        <p:txBody>
          <a:bodyPr/>
          <a:lstStyle>
            <a:lvl1pPr marL="0" indent="0">
              <a:buNone/>
              <a:defRPr sz="1000"/>
            </a:lvl1pPr>
          </a:lstStyle>
          <a:p>
            <a:r>
              <a:rPr lang="en-US"/>
              <a:t>Click icon to add picture</a:t>
            </a:r>
          </a:p>
        </p:txBody>
      </p:sp>
      <p:sp>
        <p:nvSpPr>
          <p:cNvPr id="13" name="Picture Placeholder 11">
            <a:extLst>
              <a:ext uri="{FF2B5EF4-FFF2-40B4-BE49-F238E27FC236}">
                <a16:creationId xmlns:a16="http://schemas.microsoft.com/office/drawing/2014/main" id="{23D19F78-3AE2-D8D1-A03D-8F55DAAE393B}"/>
              </a:ext>
            </a:extLst>
          </p:cNvPr>
          <p:cNvSpPr>
            <a:spLocks noGrp="1"/>
          </p:cNvSpPr>
          <p:nvPr>
            <p:ph type="pic" sz="quarter" idx="12"/>
          </p:nvPr>
        </p:nvSpPr>
        <p:spPr>
          <a:xfrm>
            <a:off x="657859" y="2857563"/>
            <a:ext cx="1093838" cy="1096718"/>
          </a:xfrm>
          <a:prstGeom prst="ellipse">
            <a:avLst/>
          </a:prstGeom>
          <a:solidFill>
            <a:schemeClr val="bg1">
              <a:lumMod val="95000"/>
            </a:schemeClr>
          </a:solidFill>
          <a:ln w="38100">
            <a:solidFill>
              <a:srgbClr val="0EA6DF"/>
            </a:solidFill>
          </a:ln>
        </p:spPr>
        <p:txBody>
          <a:bodyPr/>
          <a:lstStyle>
            <a:lvl1pPr marL="0" indent="0">
              <a:buNone/>
              <a:defRPr sz="1000"/>
            </a:lvl1pPr>
          </a:lstStyle>
          <a:p>
            <a:r>
              <a:rPr lang="en-US"/>
              <a:t>Click icon to add picture</a:t>
            </a:r>
          </a:p>
        </p:txBody>
      </p:sp>
      <p:sp>
        <p:nvSpPr>
          <p:cNvPr id="14" name="Picture Placeholder 11">
            <a:extLst>
              <a:ext uri="{FF2B5EF4-FFF2-40B4-BE49-F238E27FC236}">
                <a16:creationId xmlns:a16="http://schemas.microsoft.com/office/drawing/2014/main" id="{01EC7868-5076-206D-45C9-75CEB808DCDE}"/>
              </a:ext>
            </a:extLst>
          </p:cNvPr>
          <p:cNvSpPr>
            <a:spLocks noGrp="1"/>
          </p:cNvSpPr>
          <p:nvPr>
            <p:ph type="pic" sz="quarter" idx="13"/>
          </p:nvPr>
        </p:nvSpPr>
        <p:spPr>
          <a:xfrm>
            <a:off x="657859" y="4254354"/>
            <a:ext cx="1093838" cy="1096718"/>
          </a:xfrm>
          <a:prstGeom prst="ellipse">
            <a:avLst/>
          </a:prstGeom>
          <a:solidFill>
            <a:schemeClr val="bg1">
              <a:lumMod val="95000"/>
            </a:schemeClr>
          </a:solidFill>
          <a:ln w="38100">
            <a:solidFill>
              <a:srgbClr val="0EA6DF"/>
            </a:solidFill>
          </a:ln>
        </p:spPr>
        <p:txBody>
          <a:bodyPr/>
          <a:lstStyle>
            <a:lvl1pPr marL="0" indent="0">
              <a:buNone/>
              <a:defRPr sz="1000"/>
            </a:lvl1pPr>
          </a:lstStyle>
          <a:p>
            <a:r>
              <a:rPr lang="en-US"/>
              <a:t>Click icon to add picture</a:t>
            </a:r>
          </a:p>
        </p:txBody>
      </p:sp>
      <p:sp>
        <p:nvSpPr>
          <p:cNvPr id="17" name="Text Placeholder 16">
            <a:extLst>
              <a:ext uri="{FF2B5EF4-FFF2-40B4-BE49-F238E27FC236}">
                <a16:creationId xmlns:a16="http://schemas.microsoft.com/office/drawing/2014/main" id="{FDED9477-F03A-711C-BB92-E7DE665F6CB0}"/>
              </a:ext>
            </a:extLst>
          </p:cNvPr>
          <p:cNvSpPr>
            <a:spLocks noGrp="1"/>
          </p:cNvSpPr>
          <p:nvPr>
            <p:ph type="body" sz="quarter" idx="15" hasCustomPrompt="1"/>
          </p:nvPr>
        </p:nvSpPr>
        <p:spPr>
          <a:xfrm>
            <a:off x="2065019" y="1563044"/>
            <a:ext cx="3688081" cy="892175"/>
          </a:xfrm>
          <a:prstGeom prst="rect">
            <a:avLst/>
          </a:prstGeom>
        </p:spPr>
        <p:txBody>
          <a:bodyPr lIns="0" tIns="0" rIns="0" bIns="0" anchor="ctr"/>
          <a:lstStyle>
            <a:lvl1pPr marL="0" indent="0">
              <a:lnSpc>
                <a:spcPts val="2000"/>
              </a:lnSpc>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endParaRPr lang="en-US" dirty="0"/>
          </a:p>
        </p:txBody>
      </p:sp>
      <p:sp>
        <p:nvSpPr>
          <p:cNvPr id="18" name="Text Placeholder 16">
            <a:extLst>
              <a:ext uri="{FF2B5EF4-FFF2-40B4-BE49-F238E27FC236}">
                <a16:creationId xmlns:a16="http://schemas.microsoft.com/office/drawing/2014/main" id="{64151CFD-7101-F7DD-CFB6-317A55FEF963}"/>
              </a:ext>
            </a:extLst>
          </p:cNvPr>
          <p:cNvSpPr>
            <a:spLocks noGrp="1"/>
          </p:cNvSpPr>
          <p:nvPr>
            <p:ph type="body" sz="quarter" idx="16" hasCustomPrompt="1"/>
          </p:nvPr>
        </p:nvSpPr>
        <p:spPr>
          <a:xfrm>
            <a:off x="2065019" y="2959835"/>
            <a:ext cx="3688081" cy="892175"/>
          </a:xfrm>
          <a:prstGeom prst="rect">
            <a:avLst/>
          </a:prstGeom>
        </p:spPr>
        <p:txBody>
          <a:bodyPr lIns="0" tIns="0" rIns="0" bIns="0" anchor="ctr"/>
          <a:lstStyle>
            <a:lvl1pPr marL="0" indent="0">
              <a:lnSpc>
                <a:spcPts val="2000"/>
              </a:lnSpc>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Lorem Ipsum Dolor Sit </a:t>
            </a:r>
            <a:r>
              <a:rPr lang="en-US" err="1"/>
              <a:t>Amet</a:t>
            </a:r>
            <a:endParaRPr lang="en-US"/>
          </a:p>
        </p:txBody>
      </p:sp>
      <p:sp>
        <p:nvSpPr>
          <p:cNvPr id="19" name="Text Placeholder 16">
            <a:extLst>
              <a:ext uri="{FF2B5EF4-FFF2-40B4-BE49-F238E27FC236}">
                <a16:creationId xmlns:a16="http://schemas.microsoft.com/office/drawing/2014/main" id="{A0A5F6B4-5A75-C5A5-DD91-CD3B8AC18633}"/>
              </a:ext>
            </a:extLst>
          </p:cNvPr>
          <p:cNvSpPr>
            <a:spLocks noGrp="1"/>
          </p:cNvSpPr>
          <p:nvPr>
            <p:ph type="body" sz="quarter" idx="17" hasCustomPrompt="1"/>
          </p:nvPr>
        </p:nvSpPr>
        <p:spPr>
          <a:xfrm>
            <a:off x="2065019" y="4356626"/>
            <a:ext cx="3688081" cy="892175"/>
          </a:xfrm>
          <a:prstGeom prst="rect">
            <a:avLst/>
          </a:prstGeom>
        </p:spPr>
        <p:txBody>
          <a:bodyPr lIns="0" tIns="0" rIns="0" bIns="0" anchor="ctr"/>
          <a:lstStyle>
            <a:lvl1pPr marL="0" indent="0">
              <a:lnSpc>
                <a:spcPts val="2000"/>
              </a:lnSpc>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Lorem Ipsum Dolor Sit </a:t>
            </a:r>
            <a:r>
              <a:rPr lang="en-US" err="1"/>
              <a:t>Amet</a:t>
            </a:r>
            <a:endParaRPr lang="en-US"/>
          </a:p>
        </p:txBody>
      </p:sp>
      <p:sp>
        <p:nvSpPr>
          <p:cNvPr id="11" name="Picture Placeholder 11">
            <a:extLst>
              <a:ext uri="{FF2B5EF4-FFF2-40B4-BE49-F238E27FC236}">
                <a16:creationId xmlns:a16="http://schemas.microsoft.com/office/drawing/2014/main" id="{3D15166C-9D02-865B-B3B5-45992347D087}"/>
              </a:ext>
            </a:extLst>
          </p:cNvPr>
          <p:cNvSpPr>
            <a:spLocks noGrp="1"/>
          </p:cNvSpPr>
          <p:nvPr>
            <p:ph type="pic" sz="quarter" idx="19"/>
          </p:nvPr>
        </p:nvSpPr>
        <p:spPr>
          <a:xfrm>
            <a:off x="6446520" y="1460772"/>
            <a:ext cx="1093838" cy="1096718"/>
          </a:xfrm>
          <a:prstGeom prst="ellipse">
            <a:avLst/>
          </a:prstGeom>
          <a:solidFill>
            <a:schemeClr val="bg1">
              <a:lumMod val="95000"/>
            </a:schemeClr>
          </a:solidFill>
          <a:ln w="38100">
            <a:solidFill>
              <a:srgbClr val="0EA6DF"/>
            </a:solidFill>
          </a:ln>
        </p:spPr>
        <p:txBody>
          <a:bodyPr/>
          <a:lstStyle>
            <a:lvl1pPr marL="0" indent="0">
              <a:buNone/>
              <a:defRPr sz="1000"/>
            </a:lvl1pPr>
          </a:lstStyle>
          <a:p>
            <a:r>
              <a:rPr lang="en-US"/>
              <a:t>Click icon to add picture</a:t>
            </a:r>
          </a:p>
        </p:txBody>
      </p:sp>
      <p:sp>
        <p:nvSpPr>
          <p:cNvPr id="16" name="Picture Placeholder 11">
            <a:extLst>
              <a:ext uri="{FF2B5EF4-FFF2-40B4-BE49-F238E27FC236}">
                <a16:creationId xmlns:a16="http://schemas.microsoft.com/office/drawing/2014/main" id="{B3690029-1AB7-F060-E35E-D941B0BB5C9C}"/>
              </a:ext>
            </a:extLst>
          </p:cNvPr>
          <p:cNvSpPr>
            <a:spLocks noGrp="1"/>
          </p:cNvSpPr>
          <p:nvPr>
            <p:ph type="pic" sz="quarter" idx="20"/>
          </p:nvPr>
        </p:nvSpPr>
        <p:spPr>
          <a:xfrm>
            <a:off x="6446520" y="2857563"/>
            <a:ext cx="1093838" cy="1096718"/>
          </a:xfrm>
          <a:prstGeom prst="ellipse">
            <a:avLst/>
          </a:prstGeom>
          <a:solidFill>
            <a:schemeClr val="bg1">
              <a:lumMod val="95000"/>
            </a:schemeClr>
          </a:solidFill>
          <a:ln w="38100">
            <a:solidFill>
              <a:srgbClr val="0EA6DF"/>
            </a:solidFill>
          </a:ln>
        </p:spPr>
        <p:txBody>
          <a:bodyPr/>
          <a:lstStyle>
            <a:lvl1pPr marL="0" indent="0">
              <a:buNone/>
              <a:defRPr sz="1000"/>
            </a:lvl1pPr>
          </a:lstStyle>
          <a:p>
            <a:r>
              <a:rPr lang="en-US"/>
              <a:t>Click icon to add picture</a:t>
            </a:r>
          </a:p>
        </p:txBody>
      </p:sp>
      <p:sp>
        <p:nvSpPr>
          <p:cNvPr id="21" name="Picture Placeholder 11">
            <a:extLst>
              <a:ext uri="{FF2B5EF4-FFF2-40B4-BE49-F238E27FC236}">
                <a16:creationId xmlns:a16="http://schemas.microsoft.com/office/drawing/2014/main" id="{43B0701A-7539-0645-A145-586736E176B4}"/>
              </a:ext>
            </a:extLst>
          </p:cNvPr>
          <p:cNvSpPr>
            <a:spLocks noGrp="1"/>
          </p:cNvSpPr>
          <p:nvPr>
            <p:ph type="pic" sz="quarter" idx="21"/>
          </p:nvPr>
        </p:nvSpPr>
        <p:spPr>
          <a:xfrm>
            <a:off x="6446520" y="4254354"/>
            <a:ext cx="1093838" cy="1096718"/>
          </a:xfrm>
          <a:prstGeom prst="ellipse">
            <a:avLst/>
          </a:prstGeom>
          <a:solidFill>
            <a:schemeClr val="bg1">
              <a:lumMod val="95000"/>
            </a:schemeClr>
          </a:solidFill>
          <a:ln w="38100">
            <a:solidFill>
              <a:srgbClr val="0EA6DF"/>
            </a:solidFill>
          </a:ln>
        </p:spPr>
        <p:txBody>
          <a:bodyPr/>
          <a:lstStyle>
            <a:lvl1pPr marL="0" indent="0">
              <a:buNone/>
              <a:defRPr sz="1000"/>
            </a:lvl1pPr>
          </a:lstStyle>
          <a:p>
            <a:r>
              <a:rPr lang="en-US"/>
              <a:t>Click icon to add picture</a:t>
            </a:r>
          </a:p>
        </p:txBody>
      </p:sp>
      <p:sp>
        <p:nvSpPr>
          <p:cNvPr id="23" name="Text Placeholder 16">
            <a:extLst>
              <a:ext uri="{FF2B5EF4-FFF2-40B4-BE49-F238E27FC236}">
                <a16:creationId xmlns:a16="http://schemas.microsoft.com/office/drawing/2014/main" id="{39913561-D8BF-C37D-33D1-064780627577}"/>
              </a:ext>
            </a:extLst>
          </p:cNvPr>
          <p:cNvSpPr>
            <a:spLocks noGrp="1"/>
          </p:cNvSpPr>
          <p:nvPr>
            <p:ph type="body" sz="quarter" idx="23" hasCustomPrompt="1"/>
          </p:nvPr>
        </p:nvSpPr>
        <p:spPr>
          <a:xfrm>
            <a:off x="7853680" y="1563044"/>
            <a:ext cx="3688081" cy="892175"/>
          </a:xfrm>
          <a:prstGeom prst="rect">
            <a:avLst/>
          </a:prstGeom>
        </p:spPr>
        <p:txBody>
          <a:bodyPr lIns="0" tIns="0" rIns="0" bIns="0" anchor="ctr"/>
          <a:lstStyle>
            <a:lvl1pPr marL="0" indent="0">
              <a:lnSpc>
                <a:spcPts val="2000"/>
              </a:lnSpc>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Lorem Ipsum Dolor Sit </a:t>
            </a:r>
            <a:r>
              <a:rPr lang="en-US" err="1"/>
              <a:t>Amet</a:t>
            </a:r>
            <a:endParaRPr lang="en-US"/>
          </a:p>
        </p:txBody>
      </p:sp>
      <p:sp>
        <p:nvSpPr>
          <p:cNvPr id="24" name="Text Placeholder 16">
            <a:extLst>
              <a:ext uri="{FF2B5EF4-FFF2-40B4-BE49-F238E27FC236}">
                <a16:creationId xmlns:a16="http://schemas.microsoft.com/office/drawing/2014/main" id="{E67D0901-6860-288E-31FF-DF4742E25AE6}"/>
              </a:ext>
            </a:extLst>
          </p:cNvPr>
          <p:cNvSpPr>
            <a:spLocks noGrp="1"/>
          </p:cNvSpPr>
          <p:nvPr>
            <p:ph type="body" sz="quarter" idx="24" hasCustomPrompt="1"/>
          </p:nvPr>
        </p:nvSpPr>
        <p:spPr>
          <a:xfrm>
            <a:off x="7853680" y="2959835"/>
            <a:ext cx="3688081" cy="892175"/>
          </a:xfrm>
          <a:prstGeom prst="rect">
            <a:avLst/>
          </a:prstGeom>
        </p:spPr>
        <p:txBody>
          <a:bodyPr lIns="0" tIns="0" rIns="0" bIns="0" anchor="ctr"/>
          <a:lstStyle>
            <a:lvl1pPr marL="0" indent="0">
              <a:lnSpc>
                <a:spcPts val="2000"/>
              </a:lnSpc>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Lorem Ipsum Dolor Sit </a:t>
            </a:r>
            <a:r>
              <a:rPr lang="en-US" err="1"/>
              <a:t>Amet</a:t>
            </a:r>
            <a:endParaRPr lang="en-US"/>
          </a:p>
        </p:txBody>
      </p:sp>
      <p:sp>
        <p:nvSpPr>
          <p:cNvPr id="25" name="Text Placeholder 16">
            <a:extLst>
              <a:ext uri="{FF2B5EF4-FFF2-40B4-BE49-F238E27FC236}">
                <a16:creationId xmlns:a16="http://schemas.microsoft.com/office/drawing/2014/main" id="{6BF970EE-8DAF-2641-8F9C-706A1F9BD392}"/>
              </a:ext>
            </a:extLst>
          </p:cNvPr>
          <p:cNvSpPr>
            <a:spLocks noGrp="1"/>
          </p:cNvSpPr>
          <p:nvPr>
            <p:ph type="body" sz="quarter" idx="25" hasCustomPrompt="1"/>
          </p:nvPr>
        </p:nvSpPr>
        <p:spPr>
          <a:xfrm>
            <a:off x="7853680" y="4356626"/>
            <a:ext cx="3688081" cy="892175"/>
          </a:xfrm>
          <a:prstGeom prst="rect">
            <a:avLst/>
          </a:prstGeom>
        </p:spPr>
        <p:txBody>
          <a:bodyPr lIns="0" tIns="0" rIns="0" bIns="0" anchor="ctr"/>
          <a:lstStyle>
            <a:lvl1pPr marL="0" indent="0">
              <a:lnSpc>
                <a:spcPts val="2000"/>
              </a:lnSpc>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Lorem Ipsum Dolor Sit </a:t>
            </a:r>
            <a:r>
              <a:rPr lang="en-US" err="1"/>
              <a:t>Amet</a:t>
            </a:r>
            <a:endParaRPr lang="en-US"/>
          </a:p>
        </p:txBody>
      </p:sp>
      <p:sp>
        <p:nvSpPr>
          <p:cNvPr id="2" name="Slide Number Placeholder 1">
            <a:extLst>
              <a:ext uri="{FF2B5EF4-FFF2-40B4-BE49-F238E27FC236}">
                <a16:creationId xmlns:a16="http://schemas.microsoft.com/office/drawing/2014/main" id="{96295999-DDB3-AE84-8444-E8634CD7DAE5}"/>
              </a:ext>
            </a:extLst>
          </p:cNvPr>
          <p:cNvSpPr>
            <a:spLocks noGrp="1"/>
          </p:cNvSpPr>
          <p:nvPr>
            <p:ph type="sldNum" sz="quarter" idx="27"/>
          </p:nvPr>
        </p:nvSpPr>
        <p:spPr>
          <a:xfrm>
            <a:off x="8798561" y="6378049"/>
            <a:ext cx="2743200" cy="365125"/>
          </a:xfrm>
        </p:spPr>
        <p:txBody>
          <a:bodyPr/>
          <a:lstStyle/>
          <a:p>
            <a:fld id="{85B3D900-C608-4E34-A85B-E97138017806}" type="slidenum">
              <a:rPr lang="en-US" smtClean="0"/>
              <a:t>‹#›</a:t>
            </a:fld>
            <a:endParaRPr lang="en-US"/>
          </a:p>
        </p:txBody>
      </p:sp>
      <p:sp>
        <p:nvSpPr>
          <p:cNvPr id="6" name="Title 1">
            <a:extLst>
              <a:ext uri="{FF2B5EF4-FFF2-40B4-BE49-F238E27FC236}">
                <a16:creationId xmlns:a16="http://schemas.microsoft.com/office/drawing/2014/main" id="{20DA4163-CB6A-7380-6123-C1ADD1945510}"/>
              </a:ext>
            </a:extLst>
          </p:cNvPr>
          <p:cNvSpPr>
            <a:spLocks noGrp="1"/>
          </p:cNvSpPr>
          <p:nvPr>
            <p:ph type="title" hasCustomPrompt="1"/>
          </p:nvPr>
        </p:nvSpPr>
        <p:spPr>
          <a:xfrm>
            <a:off x="518160" y="567954"/>
            <a:ext cx="11155680" cy="664797"/>
          </a:xfrm>
          <a:prstGeom prst="rect">
            <a:avLst/>
          </a:prstGeom>
        </p:spPr>
        <p:txBody>
          <a:bodyPr wrap="square" lIns="0" tIns="0" rIns="0" bIns="0">
            <a:spAutoFit/>
          </a:bodyPr>
          <a:lstStyle>
            <a:lvl1pPr>
              <a:defRPr sz="4800" b="1" i="0" cap="all" baseline="0">
                <a:solidFill>
                  <a:schemeClr val="tx2"/>
                </a:solidFill>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359934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isclaimer_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0FED55-591E-88AB-0DE5-5682604C7EAD}"/>
              </a:ext>
            </a:extLst>
          </p:cNvPr>
          <p:cNvSpPr>
            <a:spLocks noGrp="1"/>
          </p:cNvSpPr>
          <p:nvPr>
            <p:ph type="sldNum" sz="quarter" idx="16"/>
          </p:nvPr>
        </p:nvSpPr>
        <p:spPr/>
        <p:txBody>
          <a:bodyPr/>
          <a:lstStyle>
            <a:lvl1pPr>
              <a:defRPr>
                <a:latin typeface="+mj-lt"/>
              </a:defRPr>
            </a:lvl1pPr>
          </a:lstStyle>
          <a:p>
            <a:fld id="{85B3D900-C608-4E34-A85B-E97138017806}" type="slidenum">
              <a:rPr lang="en-US" smtClean="0"/>
              <a:pPr/>
              <a:t>‹#›</a:t>
            </a:fld>
            <a:endParaRPr lang="en-US" dirty="0"/>
          </a:p>
        </p:txBody>
      </p:sp>
      <p:sp>
        <p:nvSpPr>
          <p:cNvPr id="7" name="TextBox 6">
            <a:extLst>
              <a:ext uri="{FF2B5EF4-FFF2-40B4-BE49-F238E27FC236}">
                <a16:creationId xmlns:a16="http://schemas.microsoft.com/office/drawing/2014/main" id="{09DCE41B-634B-192E-5294-FAD2014702B9}"/>
              </a:ext>
            </a:extLst>
          </p:cNvPr>
          <p:cNvSpPr txBox="1"/>
          <p:nvPr userDrawn="1"/>
        </p:nvSpPr>
        <p:spPr>
          <a:xfrm>
            <a:off x="438151" y="2121662"/>
            <a:ext cx="5353050" cy="3552063"/>
          </a:xfrm>
          <a:prstGeom prst="rect">
            <a:avLst/>
          </a:prstGeom>
          <a:noFill/>
        </p:spPr>
        <p:txBody>
          <a:bodyPr wrap="square">
            <a:spAutoFit/>
          </a:bodyPr>
          <a:lstStyle/>
          <a:p>
            <a:pPr marL="0" marR="0">
              <a:lnSpc>
                <a:spcPct val="107000"/>
              </a:lnSpc>
              <a:spcBef>
                <a:spcPts val="0"/>
              </a:spcBef>
              <a:spcAft>
                <a:spcPts val="800"/>
              </a:spcAft>
            </a:pPr>
            <a:r>
              <a:rPr lang="en-US" sz="1200" b="1" kern="100" dirty="0">
                <a:solidFill>
                  <a:schemeClr val="tx1">
                    <a:lumMod val="65000"/>
                    <a:lumOff val="35000"/>
                  </a:schemeClr>
                </a:solidFill>
                <a:effectLst/>
                <a:latin typeface="Arial" panose="020B0604020202020204" pitchFamily="34" charset="0"/>
                <a:ea typeface="Calibri" panose="020F0502020204030204" pitchFamily="34" charset="0"/>
                <a:cs typeface="Times New Roman" panose="02020603050405020304" pitchFamily="18" charset="0"/>
              </a:rPr>
              <a:t>DISCLAIMER</a:t>
            </a:r>
            <a:endParaRPr lang="en-US" sz="12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solidFill>
                  <a:schemeClr val="tx1">
                    <a:lumMod val="65000"/>
                    <a:lumOff val="35000"/>
                  </a:schemeClr>
                </a:solidFill>
                <a:effectLst/>
                <a:latin typeface="Arial" panose="020B0604020202020204" pitchFamily="34" charset="0"/>
                <a:ea typeface="Calibri" panose="020F0502020204030204" pitchFamily="34" charset="0"/>
                <a:cs typeface="Times New Roman" panose="02020603050405020304" pitchFamily="18" charset="0"/>
              </a:rPr>
              <a:t>This is a technical presentation that does not take into account contractual limitations or obligations under the Standard Contract for Disposal of Spent Nuclear Fuel and/or High-Level Radioactive Waste (Standard Contract) (10 CFR Part 961).  </a:t>
            </a:r>
            <a:endParaRPr lang="en-US" sz="1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solidFill>
                  <a:schemeClr val="tx1">
                    <a:lumMod val="65000"/>
                    <a:lumOff val="35000"/>
                  </a:schemeClr>
                </a:solidFill>
                <a:effectLst/>
                <a:latin typeface="Arial" panose="020B0604020202020204" pitchFamily="34" charset="0"/>
                <a:ea typeface="Calibri" panose="020F0502020204030204" pitchFamily="34" charset="0"/>
                <a:cs typeface="Times New Roman" panose="02020603050405020304" pitchFamily="18" charset="0"/>
              </a:rPr>
              <a:t>To the extent discussions or recommendations in this presentation conflict with the provisions of the Standard Contract, the Standard Contract governs the obligations of the parties, and this presentation in no manner supersedes, overrides, or amends the Standard Contract.</a:t>
            </a:r>
          </a:p>
          <a:p>
            <a:pPr marL="0" marR="0">
              <a:lnSpc>
                <a:spcPct val="107000"/>
              </a:lnSpc>
              <a:spcBef>
                <a:spcPts val="0"/>
              </a:spcBef>
              <a:spcAft>
                <a:spcPts val="800"/>
              </a:spcAft>
            </a:pPr>
            <a:r>
              <a:rPr lang="en-US" sz="1200" kern="100" dirty="0">
                <a:solidFill>
                  <a:schemeClr val="tx1">
                    <a:lumMod val="65000"/>
                    <a:lumOff val="35000"/>
                  </a:schemeClr>
                </a:solidFill>
                <a:effectLst/>
                <a:latin typeface="Arial" panose="020B0604020202020204" pitchFamily="34" charset="0"/>
                <a:ea typeface="Calibri" panose="020F0502020204030204" pitchFamily="34" charset="0"/>
                <a:cs typeface="Times New Roman" panose="02020603050405020304" pitchFamily="18" charset="0"/>
              </a:rPr>
              <a:t>This presentation reflects technical work which could support future decision making by the U.S. Department of Energy (DOE or Department).  No inferences should be drawn from this presentation regarding future actions by DOE, which are limited both by the terms of the Standard Contract and Congressional appropriations for the Department to fulfill its obligations under the Nuclear Waste Policy Act including licensing and construction of a spent nuclear fuel repository. </a:t>
            </a:r>
            <a:endParaRPr lang="en-US" sz="12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text, businesscard&#10;&#10;Description automatically generated">
            <a:extLst>
              <a:ext uri="{FF2B5EF4-FFF2-40B4-BE49-F238E27FC236}">
                <a16:creationId xmlns:a16="http://schemas.microsoft.com/office/drawing/2014/main" id="{95F0EC37-D950-4BD0-EA26-DBD0002737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81751" y="1529715"/>
            <a:ext cx="5525347" cy="4144010"/>
          </a:xfrm>
          <a:prstGeom prst="rect">
            <a:avLst/>
          </a:prstGeom>
        </p:spPr>
      </p:pic>
    </p:spTree>
    <p:extLst>
      <p:ext uri="{BB962C8B-B14F-4D97-AF65-F5344CB8AC3E}">
        <p14:creationId xmlns:p14="http://schemas.microsoft.com/office/powerpoint/2010/main" val="3918083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ubtitles, two column text">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B29A06C4-A6CA-E4AC-0BAC-6C7209A059C4}"/>
              </a:ext>
            </a:extLst>
          </p:cNvPr>
          <p:cNvSpPr>
            <a:spLocks noGrp="1"/>
          </p:cNvSpPr>
          <p:nvPr>
            <p:ph type="body" sz="quarter" idx="10" hasCustomPrompt="1"/>
          </p:nvPr>
        </p:nvSpPr>
        <p:spPr>
          <a:xfrm>
            <a:off x="647700" y="569631"/>
            <a:ext cx="10896600" cy="664797"/>
          </a:xfrm>
          <a:prstGeom prst="rect">
            <a:avLst/>
          </a:prstGeom>
        </p:spPr>
        <p:txBody>
          <a:bodyPr wrap="square" lIns="0" tIns="0" rIns="0" bIns="0">
            <a:spAutoFit/>
          </a:bodyPr>
          <a:lstStyle>
            <a:lvl1pPr marL="0" indent="0">
              <a:buNone/>
              <a:defRPr sz="4800" b="1" i="0" cap="all" baseline="0">
                <a:solidFill>
                  <a:schemeClr val="tx2"/>
                </a:solidFill>
                <a:latin typeface="+mj-lt"/>
                <a:cs typeface="Arial Narrow" panose="020B0604020202020204" pitchFamily="34" charset="0"/>
              </a:defRPr>
            </a:lvl1pPr>
          </a:lstStyle>
          <a:p>
            <a:pPr lvl="0"/>
            <a:r>
              <a:rPr lang="en-US" dirty="0"/>
              <a:t>TITLE</a:t>
            </a:r>
          </a:p>
        </p:txBody>
      </p:sp>
      <p:sp>
        <p:nvSpPr>
          <p:cNvPr id="8" name="Text Placeholder 9">
            <a:extLst>
              <a:ext uri="{FF2B5EF4-FFF2-40B4-BE49-F238E27FC236}">
                <a16:creationId xmlns:a16="http://schemas.microsoft.com/office/drawing/2014/main" id="{C2CF950F-A9DF-9DD9-0CA9-49DE9E3917EF}"/>
              </a:ext>
            </a:extLst>
          </p:cNvPr>
          <p:cNvSpPr>
            <a:spLocks noGrp="1"/>
          </p:cNvSpPr>
          <p:nvPr>
            <p:ph type="body" sz="quarter" idx="11" hasCustomPrompt="1"/>
          </p:nvPr>
        </p:nvSpPr>
        <p:spPr>
          <a:xfrm>
            <a:off x="647699" y="1390350"/>
            <a:ext cx="5105399" cy="387798"/>
          </a:xfrm>
          <a:prstGeom prst="rect">
            <a:avLst/>
          </a:prstGeom>
        </p:spPr>
        <p:txBody>
          <a:bodyPr wrap="square" lIns="0" tIns="0" rIns="0" bIns="0" anchor="ctr">
            <a:spAutoFit/>
          </a:bodyPr>
          <a:lstStyle>
            <a:lvl1pPr marL="0" indent="0">
              <a:buNone/>
              <a:defRPr b="1">
                <a:solidFill>
                  <a:schemeClr val="tx2"/>
                </a:solidFill>
                <a:latin typeface="+mj-lt"/>
              </a:defRPr>
            </a:lvl1pPr>
          </a:lstStyle>
          <a:p>
            <a:pPr lvl="0"/>
            <a:r>
              <a:rPr lang="en-US"/>
              <a:t>Subtitle</a:t>
            </a:r>
          </a:p>
        </p:txBody>
      </p:sp>
      <p:sp>
        <p:nvSpPr>
          <p:cNvPr id="9" name="Text Placeholder 9">
            <a:extLst>
              <a:ext uri="{FF2B5EF4-FFF2-40B4-BE49-F238E27FC236}">
                <a16:creationId xmlns:a16="http://schemas.microsoft.com/office/drawing/2014/main" id="{074F8ECB-176A-8E1D-2CC7-BE1CF74EB0DE}"/>
              </a:ext>
            </a:extLst>
          </p:cNvPr>
          <p:cNvSpPr>
            <a:spLocks noGrp="1"/>
          </p:cNvSpPr>
          <p:nvPr>
            <p:ph type="body" sz="quarter" idx="23" hasCustomPrompt="1"/>
          </p:nvPr>
        </p:nvSpPr>
        <p:spPr>
          <a:xfrm>
            <a:off x="6438900" y="1395371"/>
            <a:ext cx="5105398" cy="387798"/>
          </a:xfrm>
          <a:prstGeom prst="rect">
            <a:avLst/>
          </a:prstGeom>
        </p:spPr>
        <p:txBody>
          <a:bodyPr wrap="square" lIns="0" tIns="0" rIns="0" bIns="0" anchor="ctr">
            <a:spAutoFit/>
          </a:bodyPr>
          <a:lstStyle>
            <a:lvl1pPr marL="0" indent="0">
              <a:buNone/>
              <a:defRPr b="1">
                <a:solidFill>
                  <a:schemeClr val="tx2"/>
                </a:solidFill>
                <a:latin typeface="+mj-lt"/>
              </a:defRPr>
            </a:lvl1pPr>
          </a:lstStyle>
          <a:p>
            <a:pPr lvl="0"/>
            <a:r>
              <a:rPr lang="en-US"/>
              <a:t>Subtitle</a:t>
            </a:r>
          </a:p>
        </p:txBody>
      </p:sp>
      <p:sp>
        <p:nvSpPr>
          <p:cNvPr id="4" name="Text Placeholder 8">
            <a:extLst>
              <a:ext uri="{FF2B5EF4-FFF2-40B4-BE49-F238E27FC236}">
                <a16:creationId xmlns:a16="http://schemas.microsoft.com/office/drawing/2014/main" id="{66BD0447-AE8E-04BA-3337-3095B632AEDA}"/>
              </a:ext>
            </a:extLst>
          </p:cNvPr>
          <p:cNvSpPr>
            <a:spLocks noGrp="1"/>
          </p:cNvSpPr>
          <p:nvPr>
            <p:ph type="body" sz="quarter" idx="13"/>
          </p:nvPr>
        </p:nvSpPr>
        <p:spPr>
          <a:xfrm>
            <a:off x="647700" y="2047649"/>
            <a:ext cx="5105400" cy="3320126"/>
          </a:xfrm>
          <a:prstGeom prst="rect">
            <a:avLst/>
          </a:prstGeom>
        </p:spPr>
        <p:txBody>
          <a:bodyPr lIns="0" tIns="0" rIns="0" bIns="0"/>
          <a:lstStyle>
            <a:lvl1pPr>
              <a:defRPr sz="1800">
                <a:solidFill>
                  <a:schemeClr val="tx1">
                    <a:lumMod val="65000"/>
                    <a:lumOff val="35000"/>
                  </a:schemeClr>
                </a:solidFill>
                <a:latin typeface="+mj-lt"/>
              </a:defRPr>
            </a:lvl1pPr>
            <a:lvl2pPr>
              <a:defRPr sz="1600">
                <a:solidFill>
                  <a:schemeClr val="tx1">
                    <a:lumMod val="65000"/>
                    <a:lumOff val="35000"/>
                  </a:schemeClr>
                </a:solidFill>
                <a:latin typeface="+mj-lt"/>
              </a:defRPr>
            </a:lvl2pPr>
            <a:lvl3pPr>
              <a:defRPr sz="1400">
                <a:solidFill>
                  <a:schemeClr val="tx1">
                    <a:lumMod val="65000"/>
                    <a:lumOff val="35000"/>
                  </a:schemeClr>
                </a:solidFill>
                <a:latin typeface="+mj-lt"/>
              </a:defRPr>
            </a:lvl3pPr>
            <a:lvl4pPr>
              <a:defRPr sz="1050">
                <a:solidFill>
                  <a:schemeClr val="tx1">
                    <a:lumMod val="65000"/>
                    <a:lumOff val="35000"/>
                  </a:schemeClr>
                </a:solidFill>
                <a:latin typeface="+mj-lt"/>
              </a:defRPr>
            </a:lvl4pPr>
            <a:lvl5pPr>
              <a:defRPr sz="900">
                <a:solidFill>
                  <a:schemeClr val="tx1">
                    <a:lumMod val="65000"/>
                    <a:lumOff val="3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
            <a:extLst>
              <a:ext uri="{FF2B5EF4-FFF2-40B4-BE49-F238E27FC236}">
                <a16:creationId xmlns:a16="http://schemas.microsoft.com/office/drawing/2014/main" id="{B5E772C0-7D2B-1D12-97A4-B200EEB0FE49}"/>
              </a:ext>
            </a:extLst>
          </p:cNvPr>
          <p:cNvSpPr>
            <a:spLocks noGrp="1"/>
          </p:cNvSpPr>
          <p:nvPr>
            <p:ph type="body" sz="quarter" idx="24"/>
          </p:nvPr>
        </p:nvSpPr>
        <p:spPr>
          <a:xfrm>
            <a:off x="6438900" y="2047649"/>
            <a:ext cx="5105400" cy="3319272"/>
          </a:xfrm>
          <a:prstGeom prst="rect">
            <a:avLst/>
          </a:prstGeom>
        </p:spPr>
        <p:txBody>
          <a:bodyPr lIns="0" tIns="0" rIns="0" bIns="0"/>
          <a:lstStyle>
            <a:lvl1pPr>
              <a:defRPr sz="1800">
                <a:solidFill>
                  <a:schemeClr val="tx1">
                    <a:lumMod val="65000"/>
                    <a:lumOff val="35000"/>
                  </a:schemeClr>
                </a:solidFill>
                <a:latin typeface="+mj-lt"/>
              </a:defRPr>
            </a:lvl1pPr>
            <a:lvl2pPr>
              <a:defRPr sz="1600">
                <a:solidFill>
                  <a:schemeClr val="tx1">
                    <a:lumMod val="65000"/>
                    <a:lumOff val="35000"/>
                  </a:schemeClr>
                </a:solidFill>
                <a:latin typeface="+mj-lt"/>
              </a:defRPr>
            </a:lvl2pPr>
            <a:lvl3pPr>
              <a:defRPr sz="1400">
                <a:solidFill>
                  <a:schemeClr val="tx1">
                    <a:lumMod val="65000"/>
                    <a:lumOff val="35000"/>
                  </a:schemeClr>
                </a:solidFill>
                <a:latin typeface="+mj-lt"/>
              </a:defRPr>
            </a:lvl3pPr>
            <a:lvl4pPr>
              <a:defRPr sz="1050">
                <a:solidFill>
                  <a:schemeClr val="tx1">
                    <a:lumMod val="65000"/>
                    <a:lumOff val="35000"/>
                  </a:schemeClr>
                </a:solidFill>
                <a:latin typeface="+mj-lt"/>
              </a:defRPr>
            </a:lvl4pPr>
            <a:lvl5pPr>
              <a:defRPr sz="900">
                <a:solidFill>
                  <a:schemeClr val="tx1">
                    <a:lumMod val="65000"/>
                    <a:lumOff val="3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C3EB99C2-0957-0434-5663-94C2D37CB3A2}"/>
              </a:ext>
            </a:extLst>
          </p:cNvPr>
          <p:cNvSpPr>
            <a:spLocks noGrp="1"/>
          </p:cNvSpPr>
          <p:nvPr>
            <p:ph type="sldNum" sz="quarter" idx="25"/>
          </p:nvPr>
        </p:nvSpPr>
        <p:spPr/>
        <p:txBody>
          <a:bodyPr/>
          <a:lstStyle/>
          <a:p>
            <a:fld id="{85B3D900-C608-4E34-A85B-E97138017806}" type="slidenum">
              <a:rPr lang="en-US" smtClean="0"/>
              <a:t>‹#›</a:t>
            </a:fld>
            <a:endParaRPr lang="en-US" dirty="0"/>
          </a:p>
        </p:txBody>
      </p:sp>
    </p:spTree>
    <p:extLst>
      <p:ext uri="{BB962C8B-B14F-4D97-AF65-F5344CB8AC3E}">
        <p14:creationId xmlns:p14="http://schemas.microsoft.com/office/powerpoint/2010/main" val="419844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bullets, objec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3EC0CD0-6FAF-A2B3-A6E6-74A47A748C69}"/>
              </a:ext>
            </a:extLst>
          </p:cNvPr>
          <p:cNvSpPr>
            <a:spLocks noGrp="1"/>
          </p:cNvSpPr>
          <p:nvPr>
            <p:ph type="body" sz="quarter" idx="13"/>
          </p:nvPr>
        </p:nvSpPr>
        <p:spPr>
          <a:xfrm>
            <a:off x="646748" y="1437414"/>
            <a:ext cx="5234940" cy="4236311"/>
          </a:xfrm>
          <a:prstGeom prst="rect">
            <a:avLst/>
          </a:prstGeom>
        </p:spPr>
        <p:txBody>
          <a:bodyPr lIns="0" tIns="0" rIns="0" bIns="0"/>
          <a:lstStyle>
            <a:lvl1pPr>
              <a:defRPr sz="1800">
                <a:solidFill>
                  <a:schemeClr val="tx1">
                    <a:lumMod val="65000"/>
                    <a:lumOff val="35000"/>
                  </a:schemeClr>
                </a:solidFill>
              </a:defRPr>
            </a:lvl1pPr>
            <a:lvl2pPr>
              <a:defRPr sz="1600">
                <a:solidFill>
                  <a:schemeClr val="tx1">
                    <a:lumMod val="65000"/>
                    <a:lumOff val="35000"/>
                  </a:schemeClr>
                </a:solidFill>
              </a:defRPr>
            </a:lvl2pPr>
            <a:lvl3pPr>
              <a:defRPr sz="1400">
                <a:solidFill>
                  <a:schemeClr val="tx1">
                    <a:lumMod val="65000"/>
                    <a:lumOff val="35000"/>
                  </a:schemeClr>
                </a:solidFill>
              </a:defRPr>
            </a:lvl3pPr>
            <a:lvl4pPr>
              <a:defRPr sz="1050">
                <a:solidFill>
                  <a:schemeClr val="tx1">
                    <a:lumMod val="65000"/>
                    <a:lumOff val="35000"/>
                  </a:schemeClr>
                </a:solidFill>
              </a:defRPr>
            </a:lvl4pPr>
            <a:lvl5pPr>
              <a:defRPr sz="9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a:extLst>
              <a:ext uri="{FF2B5EF4-FFF2-40B4-BE49-F238E27FC236}">
                <a16:creationId xmlns:a16="http://schemas.microsoft.com/office/drawing/2014/main" id="{2C9B2185-BA9E-D1AA-1B7D-D27DE76D9BF4}"/>
              </a:ext>
            </a:extLst>
          </p:cNvPr>
          <p:cNvSpPr>
            <a:spLocks noGrp="1"/>
          </p:cNvSpPr>
          <p:nvPr>
            <p:ph sz="quarter" idx="11"/>
          </p:nvPr>
        </p:nvSpPr>
        <p:spPr>
          <a:xfrm>
            <a:off x="6438900" y="0"/>
            <a:ext cx="5753100" cy="6858000"/>
          </a:xfrm>
          <a:prstGeom prst="rect">
            <a:avLst/>
          </a:prstGeom>
          <a:solidFill>
            <a:schemeClr val="bg1">
              <a:lumMod val="95000"/>
            </a:schemeClr>
          </a:solidFill>
        </p:spPr>
        <p:txBody>
          <a:bodyPr anchor="ctr"/>
          <a:lstStyle>
            <a:lvl1pPr marL="0" indent="0" algn="ctr">
              <a:buNone/>
              <a:defRPr sz="1400"/>
            </a:lvl1pPr>
          </a:lstStyle>
          <a:p>
            <a:pPr lvl="0"/>
            <a:r>
              <a:rPr lang="en-US"/>
              <a:t>Click to edit Master text styles</a:t>
            </a:r>
          </a:p>
        </p:txBody>
      </p:sp>
      <p:sp>
        <p:nvSpPr>
          <p:cNvPr id="2" name="Title 1">
            <a:extLst>
              <a:ext uri="{FF2B5EF4-FFF2-40B4-BE49-F238E27FC236}">
                <a16:creationId xmlns:a16="http://schemas.microsoft.com/office/drawing/2014/main" id="{A3B4E444-BA8B-9626-FF2B-DCF372EC3EA8}"/>
              </a:ext>
            </a:extLst>
          </p:cNvPr>
          <p:cNvSpPr>
            <a:spLocks noGrp="1"/>
          </p:cNvSpPr>
          <p:nvPr>
            <p:ph type="title" hasCustomPrompt="1"/>
          </p:nvPr>
        </p:nvSpPr>
        <p:spPr>
          <a:xfrm>
            <a:off x="646748" y="567954"/>
            <a:ext cx="5234940" cy="664797"/>
          </a:xfrm>
          <a:prstGeom prst="rect">
            <a:avLst/>
          </a:prstGeom>
        </p:spPr>
        <p:txBody>
          <a:bodyPr wrap="square" lIns="0" tIns="0" rIns="0" bIns="0">
            <a:spAutoFit/>
          </a:bodyPr>
          <a:lstStyle>
            <a:lvl1pPr>
              <a:defRPr sz="4800" b="1" i="0" cap="all" baseline="0">
                <a:solidFill>
                  <a:schemeClr val="tx2"/>
                </a:solidFill>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2241594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4B6F908-5CD7-F81C-D6A6-98646C5AE765}"/>
              </a:ext>
            </a:extLst>
          </p:cNvPr>
          <p:cNvSpPr>
            <a:spLocks noGrp="1"/>
          </p:cNvSpPr>
          <p:nvPr>
            <p:ph sz="quarter" idx="12"/>
          </p:nvPr>
        </p:nvSpPr>
        <p:spPr>
          <a:xfrm>
            <a:off x="647700" y="1431925"/>
            <a:ext cx="11026140" cy="4005072"/>
          </a:xfrm>
          <a:prstGeom prst="rect">
            <a:avLst/>
          </a:prstGeom>
        </p:spPr>
        <p:txBody>
          <a:bodyPr/>
          <a:lstStyle>
            <a:lvl1pPr marL="0" indent="0">
              <a:buNone/>
              <a:defRPr sz="1800">
                <a:solidFill>
                  <a:schemeClr val="tx1">
                    <a:lumMod val="65000"/>
                    <a:lumOff val="35000"/>
                  </a:schemeClr>
                </a:solidFill>
              </a:defRPr>
            </a:lvl1pPr>
          </a:lstStyle>
          <a:p>
            <a:pPr lvl="0"/>
            <a:r>
              <a:rPr lang="en-US"/>
              <a:t>Click to edit Master text styles</a:t>
            </a:r>
          </a:p>
        </p:txBody>
      </p:sp>
      <p:sp>
        <p:nvSpPr>
          <p:cNvPr id="5" name="Title 1">
            <a:extLst>
              <a:ext uri="{FF2B5EF4-FFF2-40B4-BE49-F238E27FC236}">
                <a16:creationId xmlns:a16="http://schemas.microsoft.com/office/drawing/2014/main" id="{3F2EDDAA-FA33-5637-B5A0-809F75DE16FD}"/>
              </a:ext>
            </a:extLst>
          </p:cNvPr>
          <p:cNvSpPr>
            <a:spLocks noGrp="1"/>
          </p:cNvSpPr>
          <p:nvPr>
            <p:ph type="title" hasCustomPrompt="1"/>
          </p:nvPr>
        </p:nvSpPr>
        <p:spPr>
          <a:xfrm>
            <a:off x="647700" y="567954"/>
            <a:ext cx="11026140" cy="664797"/>
          </a:xfrm>
          <a:prstGeom prst="rect">
            <a:avLst/>
          </a:prstGeom>
        </p:spPr>
        <p:txBody>
          <a:bodyPr wrap="square" lIns="0" tIns="0" rIns="0" bIns="0">
            <a:spAutoFit/>
          </a:bodyPr>
          <a:lstStyle>
            <a:lvl1pPr>
              <a:defRPr sz="4800" b="1" i="0" cap="all" baseline="0">
                <a:solidFill>
                  <a:schemeClr val="tx2"/>
                </a:solidFill>
                <a:latin typeface="Arial" panose="020B0604020202020204" pitchFamily="34" charset="0"/>
                <a:cs typeface="Arial" panose="020B0604020202020204" pitchFamily="34" charset="0"/>
              </a:defRPr>
            </a:lvl1pPr>
          </a:lstStyle>
          <a:p>
            <a:r>
              <a:rPr lang="en-US" dirty="0"/>
              <a:t>TITLE</a:t>
            </a:r>
          </a:p>
        </p:txBody>
      </p:sp>
      <p:sp>
        <p:nvSpPr>
          <p:cNvPr id="2" name="Slide Number Placeholder 1">
            <a:extLst>
              <a:ext uri="{FF2B5EF4-FFF2-40B4-BE49-F238E27FC236}">
                <a16:creationId xmlns:a16="http://schemas.microsoft.com/office/drawing/2014/main" id="{0DADBBAA-C223-8305-1409-72D826A4203F}"/>
              </a:ext>
            </a:extLst>
          </p:cNvPr>
          <p:cNvSpPr>
            <a:spLocks noGrp="1"/>
          </p:cNvSpPr>
          <p:nvPr>
            <p:ph type="sldNum" sz="quarter" idx="13"/>
          </p:nvPr>
        </p:nvSpPr>
        <p:spPr/>
        <p:txBody>
          <a:bodyPr/>
          <a:lstStyle/>
          <a:p>
            <a:fld id="{85B3D900-C608-4E34-A85B-E97138017806}" type="slidenum">
              <a:rPr lang="en-US" smtClean="0"/>
              <a:t>‹#›</a:t>
            </a:fld>
            <a:endParaRPr lang="en-US"/>
          </a:p>
        </p:txBody>
      </p:sp>
    </p:spTree>
    <p:extLst>
      <p:ext uri="{BB962C8B-B14F-4D97-AF65-F5344CB8AC3E}">
        <p14:creationId xmlns:p14="http://schemas.microsoft.com/office/powerpoint/2010/main" val="1700178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2EDDAA-FA33-5637-B5A0-809F75DE16FD}"/>
              </a:ext>
            </a:extLst>
          </p:cNvPr>
          <p:cNvSpPr>
            <a:spLocks noGrp="1"/>
          </p:cNvSpPr>
          <p:nvPr>
            <p:ph type="title" hasCustomPrompt="1"/>
          </p:nvPr>
        </p:nvSpPr>
        <p:spPr>
          <a:xfrm>
            <a:off x="647700" y="567954"/>
            <a:ext cx="11026140" cy="664797"/>
          </a:xfrm>
          <a:prstGeom prst="rect">
            <a:avLst/>
          </a:prstGeom>
        </p:spPr>
        <p:txBody>
          <a:bodyPr wrap="square" lIns="0" tIns="0" rIns="0" bIns="0">
            <a:spAutoFit/>
          </a:bodyPr>
          <a:lstStyle>
            <a:lvl1pPr>
              <a:defRPr sz="4800" b="1" i="0" cap="all" baseline="0">
                <a:solidFill>
                  <a:schemeClr val="tx2"/>
                </a:solidFill>
                <a:latin typeface="Arial" panose="020B0604020202020204" pitchFamily="34" charset="0"/>
                <a:cs typeface="Arial" panose="020B0604020202020204" pitchFamily="34" charset="0"/>
              </a:defRPr>
            </a:lvl1pPr>
          </a:lstStyle>
          <a:p>
            <a:r>
              <a:rPr lang="en-US" dirty="0"/>
              <a:t>TITLE</a:t>
            </a:r>
          </a:p>
        </p:txBody>
      </p:sp>
      <p:sp>
        <p:nvSpPr>
          <p:cNvPr id="2" name="Slide Number Placeholder 1">
            <a:extLst>
              <a:ext uri="{FF2B5EF4-FFF2-40B4-BE49-F238E27FC236}">
                <a16:creationId xmlns:a16="http://schemas.microsoft.com/office/drawing/2014/main" id="{0DADBBAA-C223-8305-1409-72D826A4203F}"/>
              </a:ext>
            </a:extLst>
          </p:cNvPr>
          <p:cNvSpPr>
            <a:spLocks noGrp="1"/>
          </p:cNvSpPr>
          <p:nvPr>
            <p:ph type="sldNum" sz="quarter" idx="13"/>
          </p:nvPr>
        </p:nvSpPr>
        <p:spPr/>
        <p:txBody>
          <a:bodyPr/>
          <a:lstStyle/>
          <a:p>
            <a:fld id="{85B3D900-C608-4E34-A85B-E97138017806}" type="slidenum">
              <a:rPr lang="en-US" smtClean="0"/>
              <a:t>‹#›</a:t>
            </a:fld>
            <a:endParaRPr lang="en-US"/>
          </a:p>
        </p:txBody>
      </p:sp>
      <p:sp>
        <p:nvSpPr>
          <p:cNvPr id="6" name="Text Placeholder 5">
            <a:extLst>
              <a:ext uri="{FF2B5EF4-FFF2-40B4-BE49-F238E27FC236}">
                <a16:creationId xmlns:a16="http://schemas.microsoft.com/office/drawing/2014/main" id="{70BF48CD-B260-AF65-E62E-BBE094743727}"/>
              </a:ext>
            </a:extLst>
          </p:cNvPr>
          <p:cNvSpPr>
            <a:spLocks noGrp="1"/>
          </p:cNvSpPr>
          <p:nvPr>
            <p:ph type="body" sz="quarter" idx="14"/>
          </p:nvPr>
        </p:nvSpPr>
        <p:spPr>
          <a:xfrm>
            <a:off x="8128000" y="1460500"/>
            <a:ext cx="3546475" cy="4089400"/>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martArt Placeholder 8">
            <a:extLst>
              <a:ext uri="{FF2B5EF4-FFF2-40B4-BE49-F238E27FC236}">
                <a16:creationId xmlns:a16="http://schemas.microsoft.com/office/drawing/2014/main" id="{6FF0A619-2487-6007-19C7-1079C30CB3CF}"/>
              </a:ext>
            </a:extLst>
          </p:cNvPr>
          <p:cNvSpPr>
            <a:spLocks noGrp="1"/>
          </p:cNvSpPr>
          <p:nvPr>
            <p:ph type="dgm" sz="quarter" idx="15"/>
          </p:nvPr>
        </p:nvSpPr>
        <p:spPr>
          <a:xfrm>
            <a:off x="647700" y="1460500"/>
            <a:ext cx="7137400" cy="4089400"/>
          </a:xfrm>
          <a:prstGeom prst="rect">
            <a:avLst/>
          </a:prstGeom>
        </p:spPr>
        <p:txBody>
          <a:bodyPr/>
          <a:lstStyle>
            <a:lvl1pPr>
              <a:defRPr>
                <a:solidFill>
                  <a:schemeClr val="tx1">
                    <a:lumMod val="65000"/>
                    <a:lumOff val="35000"/>
                  </a:schemeClr>
                </a:solidFill>
              </a:defRPr>
            </a:lvl1pPr>
          </a:lstStyle>
          <a:p>
            <a:r>
              <a:rPr lang="en-US"/>
              <a:t>Click icon to add SmartArt graphic</a:t>
            </a:r>
            <a:endParaRPr lang="en-US" dirty="0"/>
          </a:p>
        </p:txBody>
      </p:sp>
    </p:spTree>
    <p:extLst>
      <p:ext uri="{BB962C8B-B14F-4D97-AF65-F5344CB8AC3E}">
        <p14:creationId xmlns:p14="http://schemas.microsoft.com/office/powerpoint/2010/main" val="3081074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2EDDAA-FA33-5637-B5A0-809F75DE16FD}"/>
              </a:ext>
            </a:extLst>
          </p:cNvPr>
          <p:cNvSpPr>
            <a:spLocks noGrp="1"/>
          </p:cNvSpPr>
          <p:nvPr>
            <p:ph type="title" hasCustomPrompt="1"/>
          </p:nvPr>
        </p:nvSpPr>
        <p:spPr>
          <a:xfrm>
            <a:off x="647700" y="567954"/>
            <a:ext cx="11026140" cy="664797"/>
          </a:xfrm>
          <a:prstGeom prst="rect">
            <a:avLst/>
          </a:prstGeom>
        </p:spPr>
        <p:txBody>
          <a:bodyPr wrap="square" lIns="0" tIns="0" rIns="0" bIns="0">
            <a:spAutoFit/>
          </a:bodyPr>
          <a:lstStyle>
            <a:lvl1pPr>
              <a:defRPr sz="4800" b="1" i="0" cap="all" baseline="0">
                <a:solidFill>
                  <a:schemeClr val="tx2"/>
                </a:solidFill>
                <a:latin typeface="Arial" panose="020B0604020202020204" pitchFamily="34" charset="0"/>
                <a:cs typeface="Arial" panose="020B0604020202020204" pitchFamily="34" charset="0"/>
              </a:defRPr>
            </a:lvl1pPr>
          </a:lstStyle>
          <a:p>
            <a:r>
              <a:rPr lang="en-US" dirty="0"/>
              <a:t>TITLE</a:t>
            </a:r>
          </a:p>
        </p:txBody>
      </p:sp>
      <p:sp>
        <p:nvSpPr>
          <p:cNvPr id="2" name="Slide Number Placeholder 1">
            <a:extLst>
              <a:ext uri="{FF2B5EF4-FFF2-40B4-BE49-F238E27FC236}">
                <a16:creationId xmlns:a16="http://schemas.microsoft.com/office/drawing/2014/main" id="{0DADBBAA-C223-8305-1409-72D826A4203F}"/>
              </a:ext>
            </a:extLst>
          </p:cNvPr>
          <p:cNvSpPr>
            <a:spLocks noGrp="1"/>
          </p:cNvSpPr>
          <p:nvPr>
            <p:ph type="sldNum" sz="quarter" idx="13"/>
          </p:nvPr>
        </p:nvSpPr>
        <p:spPr/>
        <p:txBody>
          <a:bodyPr/>
          <a:lstStyle/>
          <a:p>
            <a:fld id="{85B3D900-C608-4E34-A85B-E97138017806}" type="slidenum">
              <a:rPr lang="en-US" smtClean="0"/>
              <a:t>‹#›</a:t>
            </a:fld>
            <a:endParaRPr lang="en-US"/>
          </a:p>
        </p:txBody>
      </p:sp>
    </p:spTree>
    <p:extLst>
      <p:ext uri="{BB962C8B-B14F-4D97-AF65-F5344CB8AC3E}">
        <p14:creationId xmlns:p14="http://schemas.microsoft.com/office/powerpoint/2010/main" val="105152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icons, tex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92FB667-128A-D0B2-CA47-DFDBBE3805EC}"/>
              </a:ext>
            </a:extLst>
          </p:cNvPr>
          <p:cNvSpPr>
            <a:spLocks noGrp="1"/>
          </p:cNvSpPr>
          <p:nvPr>
            <p:ph type="pic" sz="quarter" idx="11"/>
          </p:nvPr>
        </p:nvSpPr>
        <p:spPr>
          <a:xfrm>
            <a:off x="518160" y="1442514"/>
            <a:ext cx="892175" cy="892175"/>
          </a:xfrm>
          <a:prstGeom prst="rect">
            <a:avLst/>
          </a:prstGeom>
          <a:solidFill>
            <a:schemeClr val="bg1">
              <a:lumMod val="95000"/>
            </a:schemeClr>
          </a:solidFill>
        </p:spPr>
        <p:txBody>
          <a:bodyPr anchor="ctr"/>
          <a:lstStyle>
            <a:lvl1pPr marL="0" indent="0" algn="ctr">
              <a:buNone/>
              <a:defRPr sz="1000">
                <a:solidFill>
                  <a:schemeClr val="tx1">
                    <a:lumMod val="50000"/>
                    <a:lumOff val="50000"/>
                  </a:schemeClr>
                </a:solidFill>
              </a:defRPr>
            </a:lvl1pPr>
          </a:lstStyle>
          <a:p>
            <a:r>
              <a:rPr lang="en-US"/>
              <a:t>Click icon to add picture</a:t>
            </a:r>
          </a:p>
        </p:txBody>
      </p:sp>
      <p:sp>
        <p:nvSpPr>
          <p:cNvPr id="13" name="Picture Placeholder 11">
            <a:extLst>
              <a:ext uri="{FF2B5EF4-FFF2-40B4-BE49-F238E27FC236}">
                <a16:creationId xmlns:a16="http://schemas.microsoft.com/office/drawing/2014/main" id="{23D19F78-3AE2-D8D1-A03D-8F55DAAE393B}"/>
              </a:ext>
            </a:extLst>
          </p:cNvPr>
          <p:cNvSpPr>
            <a:spLocks noGrp="1"/>
          </p:cNvSpPr>
          <p:nvPr>
            <p:ph type="pic" sz="quarter" idx="12"/>
          </p:nvPr>
        </p:nvSpPr>
        <p:spPr>
          <a:xfrm>
            <a:off x="518160" y="2485448"/>
            <a:ext cx="892175" cy="892175"/>
          </a:xfrm>
          <a:prstGeom prst="rect">
            <a:avLst/>
          </a:prstGeom>
          <a:solidFill>
            <a:schemeClr val="bg1">
              <a:lumMod val="95000"/>
            </a:schemeClr>
          </a:solidFill>
        </p:spPr>
        <p:txBody>
          <a:bodyPr anchor="ctr"/>
          <a:lstStyle>
            <a:lvl1pPr marL="0" indent="0" algn="ctr">
              <a:buNone/>
              <a:defRPr sz="1000">
                <a:solidFill>
                  <a:schemeClr val="tx1">
                    <a:lumMod val="50000"/>
                    <a:lumOff val="50000"/>
                  </a:schemeClr>
                </a:solidFill>
              </a:defRPr>
            </a:lvl1pPr>
          </a:lstStyle>
          <a:p>
            <a:r>
              <a:rPr lang="en-US"/>
              <a:t>Click icon to add picture</a:t>
            </a:r>
          </a:p>
        </p:txBody>
      </p:sp>
      <p:sp>
        <p:nvSpPr>
          <p:cNvPr id="14" name="Picture Placeholder 11">
            <a:extLst>
              <a:ext uri="{FF2B5EF4-FFF2-40B4-BE49-F238E27FC236}">
                <a16:creationId xmlns:a16="http://schemas.microsoft.com/office/drawing/2014/main" id="{01EC7868-5076-206D-45C9-75CEB808DCDE}"/>
              </a:ext>
            </a:extLst>
          </p:cNvPr>
          <p:cNvSpPr>
            <a:spLocks noGrp="1"/>
          </p:cNvSpPr>
          <p:nvPr>
            <p:ph type="pic" sz="quarter" idx="13"/>
          </p:nvPr>
        </p:nvSpPr>
        <p:spPr>
          <a:xfrm>
            <a:off x="518160" y="3528382"/>
            <a:ext cx="892175" cy="892175"/>
          </a:xfrm>
          <a:prstGeom prst="rect">
            <a:avLst/>
          </a:prstGeom>
          <a:solidFill>
            <a:schemeClr val="bg1">
              <a:lumMod val="95000"/>
            </a:schemeClr>
          </a:solidFill>
        </p:spPr>
        <p:txBody>
          <a:bodyPr anchor="ctr"/>
          <a:lstStyle>
            <a:lvl1pPr marL="0" indent="0" algn="ctr">
              <a:buNone/>
              <a:defRPr sz="1000">
                <a:solidFill>
                  <a:schemeClr val="tx1">
                    <a:lumMod val="50000"/>
                    <a:lumOff val="50000"/>
                  </a:schemeClr>
                </a:solidFill>
              </a:defRPr>
            </a:lvl1pPr>
          </a:lstStyle>
          <a:p>
            <a:r>
              <a:rPr lang="en-US"/>
              <a:t>Click icon to add picture</a:t>
            </a:r>
          </a:p>
        </p:txBody>
      </p:sp>
      <p:sp>
        <p:nvSpPr>
          <p:cNvPr id="15" name="Picture Placeholder 11">
            <a:extLst>
              <a:ext uri="{FF2B5EF4-FFF2-40B4-BE49-F238E27FC236}">
                <a16:creationId xmlns:a16="http://schemas.microsoft.com/office/drawing/2014/main" id="{C65CE124-7681-6259-84D2-203D51988422}"/>
              </a:ext>
            </a:extLst>
          </p:cNvPr>
          <p:cNvSpPr>
            <a:spLocks noGrp="1"/>
          </p:cNvSpPr>
          <p:nvPr>
            <p:ph type="pic" sz="quarter" idx="14"/>
          </p:nvPr>
        </p:nvSpPr>
        <p:spPr>
          <a:xfrm>
            <a:off x="518160" y="4571316"/>
            <a:ext cx="892175" cy="892175"/>
          </a:xfrm>
          <a:prstGeom prst="rect">
            <a:avLst/>
          </a:prstGeom>
          <a:solidFill>
            <a:schemeClr val="bg1">
              <a:lumMod val="95000"/>
            </a:schemeClr>
          </a:solidFill>
        </p:spPr>
        <p:txBody>
          <a:bodyPr anchor="ctr"/>
          <a:lstStyle>
            <a:lvl1pPr marL="0" indent="0" algn="ctr">
              <a:buNone/>
              <a:defRPr sz="1000">
                <a:solidFill>
                  <a:schemeClr val="tx1">
                    <a:lumMod val="50000"/>
                    <a:lumOff val="50000"/>
                  </a:schemeClr>
                </a:solidFill>
              </a:defRPr>
            </a:lvl1pPr>
          </a:lstStyle>
          <a:p>
            <a:r>
              <a:rPr lang="en-US"/>
              <a:t>Click icon to add picture</a:t>
            </a:r>
          </a:p>
        </p:txBody>
      </p:sp>
      <p:sp>
        <p:nvSpPr>
          <p:cNvPr id="17" name="Text Placeholder 16">
            <a:extLst>
              <a:ext uri="{FF2B5EF4-FFF2-40B4-BE49-F238E27FC236}">
                <a16:creationId xmlns:a16="http://schemas.microsoft.com/office/drawing/2014/main" id="{FDED9477-F03A-711C-BB92-E7DE665F6CB0}"/>
              </a:ext>
            </a:extLst>
          </p:cNvPr>
          <p:cNvSpPr>
            <a:spLocks noGrp="1"/>
          </p:cNvSpPr>
          <p:nvPr>
            <p:ph type="body" sz="quarter" idx="15" hasCustomPrompt="1"/>
          </p:nvPr>
        </p:nvSpPr>
        <p:spPr>
          <a:xfrm>
            <a:off x="1635761" y="1442514"/>
            <a:ext cx="9918700" cy="892175"/>
          </a:xfrm>
          <a:prstGeom prst="rect">
            <a:avLst/>
          </a:prstGeom>
        </p:spPr>
        <p:txBody>
          <a:bodyPr lIns="0" tIns="0" rIns="0" bIns="0" anchor="ctr"/>
          <a:lstStyle>
            <a:lvl1pPr marL="0" indent="0">
              <a:lnSpc>
                <a:spcPts val="2000"/>
              </a:lnSpc>
              <a:buNone/>
              <a:defRPr sz="1600">
                <a:solidFill>
                  <a:srgbClr val="005E82"/>
                </a:solidFill>
                <a:latin typeface="Arial" panose="020B0604020202020204" pitchFamily="34" charset="0"/>
                <a:cs typeface="Arial" panose="020B0604020202020204" pitchFamily="34" charset="0"/>
              </a:defRPr>
            </a:lvl1pPr>
          </a:lstStyle>
          <a:p>
            <a:pPr lvl="0"/>
            <a:r>
              <a:rPr lang="en-US"/>
              <a:t>Lorem Ipsum Dolor Sit </a:t>
            </a:r>
            <a:r>
              <a:rPr lang="en-US" err="1"/>
              <a:t>Amet</a:t>
            </a:r>
            <a:endParaRPr lang="en-US"/>
          </a:p>
        </p:txBody>
      </p:sp>
      <p:sp>
        <p:nvSpPr>
          <p:cNvPr id="18" name="Text Placeholder 16">
            <a:extLst>
              <a:ext uri="{FF2B5EF4-FFF2-40B4-BE49-F238E27FC236}">
                <a16:creationId xmlns:a16="http://schemas.microsoft.com/office/drawing/2014/main" id="{64151CFD-7101-F7DD-CFB6-317A55FEF963}"/>
              </a:ext>
            </a:extLst>
          </p:cNvPr>
          <p:cNvSpPr>
            <a:spLocks noGrp="1"/>
          </p:cNvSpPr>
          <p:nvPr>
            <p:ph type="body" sz="quarter" idx="16" hasCustomPrompt="1"/>
          </p:nvPr>
        </p:nvSpPr>
        <p:spPr>
          <a:xfrm>
            <a:off x="1635761" y="2485448"/>
            <a:ext cx="9918700" cy="892175"/>
          </a:xfrm>
          <a:prstGeom prst="rect">
            <a:avLst/>
          </a:prstGeom>
        </p:spPr>
        <p:txBody>
          <a:bodyPr lIns="0" tIns="0" rIns="0" bIns="0" anchor="ctr"/>
          <a:lstStyle>
            <a:lvl1pPr marL="0" indent="0">
              <a:lnSpc>
                <a:spcPts val="2000"/>
              </a:lnSpc>
              <a:buNone/>
              <a:defRPr sz="1600">
                <a:solidFill>
                  <a:srgbClr val="005E82"/>
                </a:solidFill>
                <a:latin typeface="Arial" panose="020B0604020202020204" pitchFamily="34" charset="0"/>
                <a:cs typeface="Arial" panose="020B0604020202020204" pitchFamily="34" charset="0"/>
              </a:defRPr>
            </a:lvl1pPr>
          </a:lstStyle>
          <a:p>
            <a:pPr lvl="0"/>
            <a:r>
              <a:rPr lang="en-US"/>
              <a:t>Lorem Ipsum Dolor Sit </a:t>
            </a:r>
            <a:r>
              <a:rPr lang="en-US" err="1"/>
              <a:t>Amet</a:t>
            </a:r>
            <a:endParaRPr lang="en-US"/>
          </a:p>
        </p:txBody>
      </p:sp>
      <p:sp>
        <p:nvSpPr>
          <p:cNvPr id="19" name="Text Placeholder 16">
            <a:extLst>
              <a:ext uri="{FF2B5EF4-FFF2-40B4-BE49-F238E27FC236}">
                <a16:creationId xmlns:a16="http://schemas.microsoft.com/office/drawing/2014/main" id="{A0A5F6B4-5A75-C5A5-DD91-CD3B8AC18633}"/>
              </a:ext>
            </a:extLst>
          </p:cNvPr>
          <p:cNvSpPr>
            <a:spLocks noGrp="1"/>
          </p:cNvSpPr>
          <p:nvPr>
            <p:ph type="body" sz="quarter" idx="17" hasCustomPrompt="1"/>
          </p:nvPr>
        </p:nvSpPr>
        <p:spPr>
          <a:xfrm>
            <a:off x="1635761" y="3528382"/>
            <a:ext cx="9918700" cy="892175"/>
          </a:xfrm>
          <a:prstGeom prst="rect">
            <a:avLst/>
          </a:prstGeom>
        </p:spPr>
        <p:txBody>
          <a:bodyPr lIns="0" tIns="0" rIns="0" bIns="0" anchor="ctr"/>
          <a:lstStyle>
            <a:lvl1pPr marL="0" indent="0">
              <a:lnSpc>
                <a:spcPts val="2000"/>
              </a:lnSpc>
              <a:buNone/>
              <a:defRPr sz="1600">
                <a:solidFill>
                  <a:srgbClr val="005E82"/>
                </a:solidFill>
                <a:latin typeface="Arial" panose="020B0604020202020204" pitchFamily="34" charset="0"/>
                <a:cs typeface="Arial" panose="020B0604020202020204" pitchFamily="34" charset="0"/>
              </a:defRPr>
            </a:lvl1pPr>
          </a:lstStyle>
          <a:p>
            <a:pPr lvl="0"/>
            <a:r>
              <a:rPr lang="en-US"/>
              <a:t>Lorem Ipsum Dolor Sit </a:t>
            </a:r>
            <a:r>
              <a:rPr lang="en-US" err="1"/>
              <a:t>Amet</a:t>
            </a:r>
            <a:endParaRPr lang="en-US"/>
          </a:p>
        </p:txBody>
      </p:sp>
      <p:sp>
        <p:nvSpPr>
          <p:cNvPr id="20" name="Text Placeholder 16">
            <a:extLst>
              <a:ext uri="{FF2B5EF4-FFF2-40B4-BE49-F238E27FC236}">
                <a16:creationId xmlns:a16="http://schemas.microsoft.com/office/drawing/2014/main" id="{491C3B3F-4498-2B47-6052-F48FFEB57DC4}"/>
              </a:ext>
            </a:extLst>
          </p:cNvPr>
          <p:cNvSpPr>
            <a:spLocks noGrp="1"/>
          </p:cNvSpPr>
          <p:nvPr>
            <p:ph type="body" sz="quarter" idx="18" hasCustomPrompt="1"/>
          </p:nvPr>
        </p:nvSpPr>
        <p:spPr>
          <a:xfrm>
            <a:off x="1635761" y="4571316"/>
            <a:ext cx="9918700" cy="892175"/>
          </a:xfrm>
          <a:prstGeom prst="rect">
            <a:avLst/>
          </a:prstGeom>
        </p:spPr>
        <p:txBody>
          <a:bodyPr lIns="0" tIns="0" rIns="0" bIns="0" anchor="ctr"/>
          <a:lstStyle>
            <a:lvl1pPr marL="0" indent="0">
              <a:lnSpc>
                <a:spcPts val="2000"/>
              </a:lnSpc>
              <a:buNone/>
              <a:defRPr sz="1600">
                <a:solidFill>
                  <a:srgbClr val="005E82"/>
                </a:solidFill>
                <a:latin typeface="Arial" panose="020B0604020202020204" pitchFamily="34" charset="0"/>
                <a:cs typeface="Arial" panose="020B0604020202020204" pitchFamily="34" charset="0"/>
              </a:defRPr>
            </a:lvl1pPr>
          </a:lstStyle>
          <a:p>
            <a:pPr lvl="0"/>
            <a:r>
              <a:rPr lang="en-US"/>
              <a:t>Lorem Ipsum Dolor Sit </a:t>
            </a:r>
            <a:r>
              <a:rPr lang="en-US" err="1"/>
              <a:t>Amet</a:t>
            </a:r>
            <a:endParaRPr lang="en-US"/>
          </a:p>
        </p:txBody>
      </p:sp>
      <p:sp>
        <p:nvSpPr>
          <p:cNvPr id="2" name="Text Placeholder 10">
            <a:extLst>
              <a:ext uri="{FF2B5EF4-FFF2-40B4-BE49-F238E27FC236}">
                <a16:creationId xmlns:a16="http://schemas.microsoft.com/office/drawing/2014/main" id="{DD5E7884-260E-A767-064F-B3D9996642A3}"/>
              </a:ext>
            </a:extLst>
          </p:cNvPr>
          <p:cNvSpPr>
            <a:spLocks noGrp="1"/>
          </p:cNvSpPr>
          <p:nvPr>
            <p:ph type="body" sz="quarter" idx="10" hasCustomPrompt="1"/>
          </p:nvPr>
        </p:nvSpPr>
        <p:spPr>
          <a:xfrm>
            <a:off x="518160" y="569631"/>
            <a:ext cx="11036300" cy="664797"/>
          </a:xfrm>
          <a:prstGeom prst="rect">
            <a:avLst/>
          </a:prstGeom>
        </p:spPr>
        <p:txBody>
          <a:bodyPr wrap="square" lIns="0" tIns="0" rIns="0" bIns="0">
            <a:spAutoFit/>
          </a:bodyPr>
          <a:lstStyle>
            <a:lvl1pPr marL="0" indent="0">
              <a:buNone/>
              <a:defRPr sz="4800" b="1" i="0" cap="all" baseline="0">
                <a:solidFill>
                  <a:schemeClr val="tx2"/>
                </a:solidFill>
                <a:latin typeface="Arial" panose="020B0604020202020204" pitchFamily="34" charset="0"/>
                <a:cs typeface="Arial" panose="020B0604020202020204" pitchFamily="34" charset="0"/>
              </a:defRPr>
            </a:lvl1pPr>
          </a:lstStyle>
          <a:p>
            <a:pPr lvl="0"/>
            <a:r>
              <a:rPr lang="en-US" dirty="0"/>
              <a:t>TITLE</a:t>
            </a:r>
          </a:p>
        </p:txBody>
      </p:sp>
      <p:sp>
        <p:nvSpPr>
          <p:cNvPr id="7" name="Slide Number Placeholder 1">
            <a:extLst>
              <a:ext uri="{FF2B5EF4-FFF2-40B4-BE49-F238E27FC236}">
                <a16:creationId xmlns:a16="http://schemas.microsoft.com/office/drawing/2014/main" id="{5A9E973F-1E92-F7F6-44A6-2B60DB881112}"/>
              </a:ext>
            </a:extLst>
          </p:cNvPr>
          <p:cNvSpPr>
            <a:spLocks noGrp="1"/>
          </p:cNvSpPr>
          <p:nvPr>
            <p:ph type="sldNum" sz="quarter" idx="19"/>
          </p:nvPr>
        </p:nvSpPr>
        <p:spPr>
          <a:xfrm>
            <a:off x="9220200" y="6356350"/>
            <a:ext cx="2743200" cy="365125"/>
          </a:xfrm>
        </p:spPr>
        <p:txBody>
          <a:bodyPr/>
          <a:lstStyle/>
          <a:p>
            <a:fld id="{85B3D900-C608-4E34-A85B-E97138017806}" type="slidenum">
              <a:rPr lang="en-US" smtClean="0"/>
              <a:t>‹#›</a:t>
            </a:fld>
            <a:endParaRPr lang="en-US"/>
          </a:p>
        </p:txBody>
      </p:sp>
    </p:spTree>
    <p:extLst>
      <p:ext uri="{BB962C8B-B14F-4D97-AF65-F5344CB8AC3E}">
        <p14:creationId xmlns:p14="http://schemas.microsoft.com/office/powerpoint/2010/main" val="294463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title,circular pictures, tex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92FB667-128A-D0B2-CA47-DFDBBE3805EC}"/>
              </a:ext>
            </a:extLst>
          </p:cNvPr>
          <p:cNvSpPr>
            <a:spLocks noGrp="1"/>
          </p:cNvSpPr>
          <p:nvPr>
            <p:ph type="pic" sz="quarter" idx="11"/>
          </p:nvPr>
        </p:nvSpPr>
        <p:spPr>
          <a:xfrm>
            <a:off x="518160" y="1460772"/>
            <a:ext cx="1093838" cy="1096718"/>
          </a:xfrm>
          <a:prstGeom prst="ellipse">
            <a:avLst/>
          </a:prstGeom>
          <a:solidFill>
            <a:schemeClr val="bg1">
              <a:lumMod val="95000"/>
            </a:schemeClr>
          </a:solidFill>
          <a:ln w="38100">
            <a:noFill/>
          </a:ln>
        </p:spPr>
        <p:txBody>
          <a:bodyPr anchor="ctr"/>
          <a:lstStyle>
            <a:lvl1pPr marL="0" indent="0" algn="ctr">
              <a:buNone/>
              <a:defRPr sz="1000">
                <a:solidFill>
                  <a:schemeClr val="tx1">
                    <a:lumMod val="50000"/>
                    <a:lumOff val="50000"/>
                  </a:schemeClr>
                </a:solidFill>
              </a:defRPr>
            </a:lvl1pPr>
          </a:lstStyle>
          <a:p>
            <a:r>
              <a:rPr lang="en-US"/>
              <a:t>Click icon to add picture</a:t>
            </a:r>
          </a:p>
        </p:txBody>
      </p:sp>
      <p:sp>
        <p:nvSpPr>
          <p:cNvPr id="13" name="Picture Placeholder 11">
            <a:extLst>
              <a:ext uri="{FF2B5EF4-FFF2-40B4-BE49-F238E27FC236}">
                <a16:creationId xmlns:a16="http://schemas.microsoft.com/office/drawing/2014/main" id="{23D19F78-3AE2-D8D1-A03D-8F55DAAE393B}"/>
              </a:ext>
            </a:extLst>
          </p:cNvPr>
          <p:cNvSpPr>
            <a:spLocks noGrp="1"/>
          </p:cNvSpPr>
          <p:nvPr>
            <p:ph type="pic" sz="quarter" idx="12"/>
          </p:nvPr>
        </p:nvSpPr>
        <p:spPr>
          <a:xfrm>
            <a:off x="518160" y="2857563"/>
            <a:ext cx="1093838" cy="1096718"/>
          </a:xfrm>
          <a:prstGeom prst="ellipse">
            <a:avLst/>
          </a:prstGeom>
          <a:solidFill>
            <a:schemeClr val="bg1">
              <a:lumMod val="95000"/>
            </a:schemeClr>
          </a:solidFill>
          <a:ln w="38100">
            <a:noFill/>
          </a:ln>
        </p:spPr>
        <p:txBody>
          <a:bodyPr anchor="ctr"/>
          <a:lstStyle>
            <a:lvl1pPr marL="0" indent="0" algn="ctr">
              <a:buNone/>
              <a:defRPr sz="1000">
                <a:solidFill>
                  <a:schemeClr val="tx1">
                    <a:lumMod val="50000"/>
                    <a:lumOff val="50000"/>
                  </a:schemeClr>
                </a:solidFill>
              </a:defRPr>
            </a:lvl1pPr>
          </a:lstStyle>
          <a:p>
            <a:r>
              <a:rPr lang="en-US"/>
              <a:t>Click icon to add picture</a:t>
            </a:r>
          </a:p>
        </p:txBody>
      </p:sp>
      <p:sp>
        <p:nvSpPr>
          <p:cNvPr id="14" name="Picture Placeholder 11">
            <a:extLst>
              <a:ext uri="{FF2B5EF4-FFF2-40B4-BE49-F238E27FC236}">
                <a16:creationId xmlns:a16="http://schemas.microsoft.com/office/drawing/2014/main" id="{01EC7868-5076-206D-45C9-75CEB808DCDE}"/>
              </a:ext>
            </a:extLst>
          </p:cNvPr>
          <p:cNvSpPr>
            <a:spLocks noGrp="1"/>
          </p:cNvSpPr>
          <p:nvPr>
            <p:ph type="pic" sz="quarter" idx="13"/>
          </p:nvPr>
        </p:nvSpPr>
        <p:spPr>
          <a:xfrm>
            <a:off x="518160" y="4254354"/>
            <a:ext cx="1093838" cy="1096718"/>
          </a:xfrm>
          <a:prstGeom prst="ellipse">
            <a:avLst/>
          </a:prstGeom>
          <a:solidFill>
            <a:schemeClr val="bg1">
              <a:lumMod val="95000"/>
            </a:schemeClr>
          </a:solidFill>
          <a:ln w="38100">
            <a:noFill/>
          </a:ln>
        </p:spPr>
        <p:txBody>
          <a:bodyPr anchor="ctr"/>
          <a:lstStyle>
            <a:lvl1pPr marL="0" indent="0" algn="ctr">
              <a:buNone/>
              <a:defRPr sz="1000">
                <a:solidFill>
                  <a:schemeClr val="tx1">
                    <a:lumMod val="50000"/>
                    <a:lumOff val="50000"/>
                  </a:schemeClr>
                </a:solidFill>
              </a:defRPr>
            </a:lvl1pPr>
          </a:lstStyle>
          <a:p>
            <a:r>
              <a:rPr lang="en-US"/>
              <a:t>Click icon to add picture</a:t>
            </a:r>
          </a:p>
        </p:txBody>
      </p:sp>
      <p:sp>
        <p:nvSpPr>
          <p:cNvPr id="17" name="Text Placeholder 16">
            <a:extLst>
              <a:ext uri="{FF2B5EF4-FFF2-40B4-BE49-F238E27FC236}">
                <a16:creationId xmlns:a16="http://schemas.microsoft.com/office/drawing/2014/main" id="{FDED9477-F03A-711C-BB92-E7DE665F6CB0}"/>
              </a:ext>
            </a:extLst>
          </p:cNvPr>
          <p:cNvSpPr>
            <a:spLocks noGrp="1"/>
          </p:cNvSpPr>
          <p:nvPr>
            <p:ph type="body" sz="quarter" idx="15" hasCustomPrompt="1"/>
          </p:nvPr>
        </p:nvSpPr>
        <p:spPr>
          <a:xfrm>
            <a:off x="1879601" y="1563044"/>
            <a:ext cx="3873500" cy="892175"/>
          </a:xfrm>
          <a:prstGeom prst="rect">
            <a:avLst/>
          </a:prstGeom>
        </p:spPr>
        <p:txBody>
          <a:bodyPr lIns="0" tIns="0" rIns="0" bIns="0" anchor="ctr"/>
          <a:lstStyle>
            <a:lvl1pPr marL="0" indent="0">
              <a:lnSpc>
                <a:spcPts val="2000"/>
              </a:lnSpc>
              <a:buNone/>
              <a:defRPr sz="1600">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endParaRPr lang="en-US" dirty="0"/>
          </a:p>
        </p:txBody>
      </p:sp>
      <p:sp>
        <p:nvSpPr>
          <p:cNvPr id="18" name="Text Placeholder 16">
            <a:extLst>
              <a:ext uri="{FF2B5EF4-FFF2-40B4-BE49-F238E27FC236}">
                <a16:creationId xmlns:a16="http://schemas.microsoft.com/office/drawing/2014/main" id="{64151CFD-7101-F7DD-CFB6-317A55FEF963}"/>
              </a:ext>
            </a:extLst>
          </p:cNvPr>
          <p:cNvSpPr>
            <a:spLocks noGrp="1"/>
          </p:cNvSpPr>
          <p:nvPr>
            <p:ph type="body" sz="quarter" idx="16" hasCustomPrompt="1"/>
          </p:nvPr>
        </p:nvSpPr>
        <p:spPr>
          <a:xfrm>
            <a:off x="1879601" y="2959835"/>
            <a:ext cx="3873500" cy="892175"/>
          </a:xfrm>
          <a:prstGeom prst="rect">
            <a:avLst/>
          </a:prstGeom>
        </p:spPr>
        <p:txBody>
          <a:bodyPr lIns="0" tIns="0" rIns="0" bIns="0" anchor="ctr"/>
          <a:lstStyle>
            <a:lvl1pPr marL="0" indent="0">
              <a:lnSpc>
                <a:spcPts val="2000"/>
              </a:lnSpc>
              <a:buNone/>
              <a:defRPr sz="1600">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endParaRPr lang="en-US"/>
          </a:p>
        </p:txBody>
      </p:sp>
      <p:sp>
        <p:nvSpPr>
          <p:cNvPr id="19" name="Text Placeholder 16">
            <a:extLst>
              <a:ext uri="{FF2B5EF4-FFF2-40B4-BE49-F238E27FC236}">
                <a16:creationId xmlns:a16="http://schemas.microsoft.com/office/drawing/2014/main" id="{A0A5F6B4-5A75-C5A5-DD91-CD3B8AC18633}"/>
              </a:ext>
            </a:extLst>
          </p:cNvPr>
          <p:cNvSpPr>
            <a:spLocks noGrp="1"/>
          </p:cNvSpPr>
          <p:nvPr>
            <p:ph type="body" sz="quarter" idx="17" hasCustomPrompt="1"/>
          </p:nvPr>
        </p:nvSpPr>
        <p:spPr>
          <a:xfrm>
            <a:off x="1879601" y="4356626"/>
            <a:ext cx="3873500" cy="892175"/>
          </a:xfrm>
          <a:prstGeom prst="rect">
            <a:avLst/>
          </a:prstGeom>
        </p:spPr>
        <p:txBody>
          <a:bodyPr lIns="0" tIns="0" rIns="0" bIns="0" anchor="ctr"/>
          <a:lstStyle>
            <a:lvl1pPr marL="0" indent="0">
              <a:lnSpc>
                <a:spcPts val="2000"/>
              </a:lnSpc>
              <a:buNone/>
              <a:defRPr sz="1600">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endParaRPr lang="en-US"/>
          </a:p>
        </p:txBody>
      </p:sp>
      <p:sp>
        <p:nvSpPr>
          <p:cNvPr id="11" name="Picture Placeholder 11">
            <a:extLst>
              <a:ext uri="{FF2B5EF4-FFF2-40B4-BE49-F238E27FC236}">
                <a16:creationId xmlns:a16="http://schemas.microsoft.com/office/drawing/2014/main" id="{3D15166C-9D02-865B-B3B5-45992347D087}"/>
              </a:ext>
            </a:extLst>
          </p:cNvPr>
          <p:cNvSpPr>
            <a:spLocks noGrp="1"/>
          </p:cNvSpPr>
          <p:nvPr>
            <p:ph type="pic" sz="quarter" idx="19"/>
          </p:nvPr>
        </p:nvSpPr>
        <p:spPr>
          <a:xfrm>
            <a:off x="6306821" y="1460772"/>
            <a:ext cx="1093838" cy="1096718"/>
          </a:xfrm>
          <a:prstGeom prst="ellipse">
            <a:avLst/>
          </a:prstGeom>
          <a:solidFill>
            <a:schemeClr val="bg1">
              <a:lumMod val="95000"/>
            </a:schemeClr>
          </a:solidFill>
          <a:ln w="38100">
            <a:noFill/>
          </a:ln>
        </p:spPr>
        <p:txBody>
          <a:bodyPr anchor="ctr"/>
          <a:lstStyle>
            <a:lvl1pPr marL="0" indent="0" algn="ctr">
              <a:buNone/>
              <a:defRPr sz="1000">
                <a:solidFill>
                  <a:schemeClr val="tx1">
                    <a:lumMod val="50000"/>
                    <a:lumOff val="50000"/>
                  </a:schemeClr>
                </a:solidFill>
              </a:defRPr>
            </a:lvl1pPr>
          </a:lstStyle>
          <a:p>
            <a:r>
              <a:rPr lang="en-US"/>
              <a:t>Click icon to add picture</a:t>
            </a:r>
          </a:p>
        </p:txBody>
      </p:sp>
      <p:sp>
        <p:nvSpPr>
          <p:cNvPr id="16" name="Picture Placeholder 11">
            <a:extLst>
              <a:ext uri="{FF2B5EF4-FFF2-40B4-BE49-F238E27FC236}">
                <a16:creationId xmlns:a16="http://schemas.microsoft.com/office/drawing/2014/main" id="{B3690029-1AB7-F060-E35E-D941B0BB5C9C}"/>
              </a:ext>
            </a:extLst>
          </p:cNvPr>
          <p:cNvSpPr>
            <a:spLocks noGrp="1"/>
          </p:cNvSpPr>
          <p:nvPr>
            <p:ph type="pic" sz="quarter" idx="20"/>
          </p:nvPr>
        </p:nvSpPr>
        <p:spPr>
          <a:xfrm>
            <a:off x="6306821" y="2857563"/>
            <a:ext cx="1093838" cy="1096718"/>
          </a:xfrm>
          <a:prstGeom prst="ellipse">
            <a:avLst/>
          </a:prstGeom>
          <a:solidFill>
            <a:schemeClr val="bg1">
              <a:lumMod val="95000"/>
            </a:schemeClr>
          </a:solidFill>
          <a:ln w="38100">
            <a:noFill/>
          </a:ln>
        </p:spPr>
        <p:txBody>
          <a:bodyPr anchor="ctr"/>
          <a:lstStyle>
            <a:lvl1pPr marL="0" indent="0" algn="ctr">
              <a:buNone/>
              <a:defRPr sz="1000">
                <a:solidFill>
                  <a:schemeClr val="tx1">
                    <a:lumMod val="50000"/>
                    <a:lumOff val="50000"/>
                  </a:schemeClr>
                </a:solidFill>
              </a:defRPr>
            </a:lvl1pPr>
          </a:lstStyle>
          <a:p>
            <a:r>
              <a:rPr lang="en-US"/>
              <a:t>Click icon to add picture</a:t>
            </a:r>
          </a:p>
        </p:txBody>
      </p:sp>
      <p:sp>
        <p:nvSpPr>
          <p:cNvPr id="21" name="Picture Placeholder 11">
            <a:extLst>
              <a:ext uri="{FF2B5EF4-FFF2-40B4-BE49-F238E27FC236}">
                <a16:creationId xmlns:a16="http://schemas.microsoft.com/office/drawing/2014/main" id="{43B0701A-7539-0645-A145-586736E176B4}"/>
              </a:ext>
            </a:extLst>
          </p:cNvPr>
          <p:cNvSpPr>
            <a:spLocks noGrp="1"/>
          </p:cNvSpPr>
          <p:nvPr>
            <p:ph type="pic" sz="quarter" idx="21"/>
          </p:nvPr>
        </p:nvSpPr>
        <p:spPr>
          <a:xfrm>
            <a:off x="6306821" y="4254354"/>
            <a:ext cx="1093838" cy="1096718"/>
          </a:xfrm>
          <a:prstGeom prst="ellipse">
            <a:avLst/>
          </a:prstGeom>
          <a:solidFill>
            <a:schemeClr val="bg1">
              <a:lumMod val="95000"/>
            </a:schemeClr>
          </a:solidFill>
          <a:ln w="38100">
            <a:noFill/>
          </a:ln>
        </p:spPr>
        <p:txBody>
          <a:bodyPr anchor="ctr"/>
          <a:lstStyle>
            <a:lvl1pPr marL="0" indent="0" algn="ctr">
              <a:buNone/>
              <a:defRPr sz="1000">
                <a:solidFill>
                  <a:schemeClr val="tx1">
                    <a:lumMod val="50000"/>
                    <a:lumOff val="50000"/>
                  </a:schemeClr>
                </a:solidFill>
              </a:defRPr>
            </a:lvl1pPr>
          </a:lstStyle>
          <a:p>
            <a:r>
              <a:rPr lang="en-US"/>
              <a:t>Click icon to add picture</a:t>
            </a:r>
          </a:p>
        </p:txBody>
      </p:sp>
      <p:sp>
        <p:nvSpPr>
          <p:cNvPr id="23" name="Text Placeholder 16">
            <a:extLst>
              <a:ext uri="{FF2B5EF4-FFF2-40B4-BE49-F238E27FC236}">
                <a16:creationId xmlns:a16="http://schemas.microsoft.com/office/drawing/2014/main" id="{39913561-D8BF-C37D-33D1-064780627577}"/>
              </a:ext>
            </a:extLst>
          </p:cNvPr>
          <p:cNvSpPr>
            <a:spLocks noGrp="1"/>
          </p:cNvSpPr>
          <p:nvPr>
            <p:ph type="body" sz="quarter" idx="23" hasCustomPrompt="1"/>
          </p:nvPr>
        </p:nvSpPr>
        <p:spPr>
          <a:xfrm>
            <a:off x="7668262" y="1563044"/>
            <a:ext cx="3873500" cy="892175"/>
          </a:xfrm>
          <a:prstGeom prst="rect">
            <a:avLst/>
          </a:prstGeom>
        </p:spPr>
        <p:txBody>
          <a:bodyPr lIns="0" tIns="0" rIns="0" bIns="0" anchor="ctr"/>
          <a:lstStyle>
            <a:lvl1pPr marL="0" indent="0">
              <a:lnSpc>
                <a:spcPts val="2000"/>
              </a:lnSpc>
              <a:buNone/>
              <a:defRPr sz="1600">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endParaRPr lang="en-US"/>
          </a:p>
        </p:txBody>
      </p:sp>
      <p:sp>
        <p:nvSpPr>
          <p:cNvPr id="24" name="Text Placeholder 16">
            <a:extLst>
              <a:ext uri="{FF2B5EF4-FFF2-40B4-BE49-F238E27FC236}">
                <a16:creationId xmlns:a16="http://schemas.microsoft.com/office/drawing/2014/main" id="{E67D0901-6860-288E-31FF-DF4742E25AE6}"/>
              </a:ext>
            </a:extLst>
          </p:cNvPr>
          <p:cNvSpPr>
            <a:spLocks noGrp="1"/>
          </p:cNvSpPr>
          <p:nvPr>
            <p:ph type="body" sz="quarter" idx="24" hasCustomPrompt="1"/>
          </p:nvPr>
        </p:nvSpPr>
        <p:spPr>
          <a:xfrm>
            <a:off x="7668262" y="2959835"/>
            <a:ext cx="3873500" cy="892175"/>
          </a:xfrm>
          <a:prstGeom prst="rect">
            <a:avLst/>
          </a:prstGeom>
        </p:spPr>
        <p:txBody>
          <a:bodyPr lIns="0" tIns="0" rIns="0" bIns="0" anchor="ctr"/>
          <a:lstStyle>
            <a:lvl1pPr marL="0" indent="0">
              <a:lnSpc>
                <a:spcPts val="2000"/>
              </a:lnSpc>
              <a:buNone/>
              <a:defRPr sz="1600">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endParaRPr lang="en-US"/>
          </a:p>
        </p:txBody>
      </p:sp>
      <p:sp>
        <p:nvSpPr>
          <p:cNvPr id="25" name="Text Placeholder 16">
            <a:extLst>
              <a:ext uri="{FF2B5EF4-FFF2-40B4-BE49-F238E27FC236}">
                <a16:creationId xmlns:a16="http://schemas.microsoft.com/office/drawing/2014/main" id="{6BF970EE-8DAF-2641-8F9C-706A1F9BD392}"/>
              </a:ext>
            </a:extLst>
          </p:cNvPr>
          <p:cNvSpPr>
            <a:spLocks noGrp="1"/>
          </p:cNvSpPr>
          <p:nvPr>
            <p:ph type="body" sz="quarter" idx="25" hasCustomPrompt="1"/>
          </p:nvPr>
        </p:nvSpPr>
        <p:spPr>
          <a:xfrm>
            <a:off x="7668262" y="4356626"/>
            <a:ext cx="3873500" cy="892175"/>
          </a:xfrm>
          <a:prstGeom prst="rect">
            <a:avLst/>
          </a:prstGeom>
        </p:spPr>
        <p:txBody>
          <a:bodyPr lIns="0" tIns="0" rIns="0" bIns="0" anchor="ctr"/>
          <a:lstStyle>
            <a:lvl1pPr marL="0" indent="0">
              <a:lnSpc>
                <a:spcPts val="2000"/>
              </a:lnSpc>
              <a:buNone/>
              <a:defRPr sz="1600">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endParaRPr lang="en-US"/>
          </a:p>
        </p:txBody>
      </p:sp>
      <p:sp>
        <p:nvSpPr>
          <p:cNvPr id="27" name="Text Placeholder 10">
            <a:extLst>
              <a:ext uri="{FF2B5EF4-FFF2-40B4-BE49-F238E27FC236}">
                <a16:creationId xmlns:a16="http://schemas.microsoft.com/office/drawing/2014/main" id="{4CDFB003-0B5B-10B9-2336-428A0DD6CA95}"/>
              </a:ext>
            </a:extLst>
          </p:cNvPr>
          <p:cNvSpPr>
            <a:spLocks noGrp="1"/>
          </p:cNvSpPr>
          <p:nvPr>
            <p:ph type="body" sz="quarter" idx="10" hasCustomPrompt="1"/>
          </p:nvPr>
        </p:nvSpPr>
        <p:spPr>
          <a:xfrm>
            <a:off x="518160" y="569631"/>
            <a:ext cx="11026140" cy="664797"/>
          </a:xfrm>
          <a:prstGeom prst="rect">
            <a:avLst/>
          </a:prstGeom>
        </p:spPr>
        <p:txBody>
          <a:bodyPr wrap="square" lIns="0" tIns="0" rIns="0" bIns="0">
            <a:spAutoFit/>
          </a:bodyPr>
          <a:lstStyle>
            <a:lvl1pPr marL="0" indent="0">
              <a:buNone/>
              <a:defRPr sz="4800" b="1" i="0">
                <a:solidFill>
                  <a:srgbClr val="005E82"/>
                </a:solidFill>
                <a:latin typeface="Arial" panose="020B0604020202020204" pitchFamily="34" charset="0"/>
                <a:cs typeface="Arial" panose="020B0604020202020204" pitchFamily="34" charset="0"/>
              </a:defRPr>
            </a:lvl1pPr>
          </a:lstStyle>
          <a:p>
            <a:pPr lvl="0"/>
            <a:r>
              <a:rPr lang="en-US" dirty="0"/>
              <a:t>TITLE</a:t>
            </a:r>
          </a:p>
        </p:txBody>
      </p:sp>
      <p:sp>
        <p:nvSpPr>
          <p:cNvPr id="15" name="Slide Number Placeholder 1">
            <a:extLst>
              <a:ext uri="{FF2B5EF4-FFF2-40B4-BE49-F238E27FC236}">
                <a16:creationId xmlns:a16="http://schemas.microsoft.com/office/drawing/2014/main" id="{2E6FAB29-F67D-2B82-16A4-3B9D99849C51}"/>
              </a:ext>
            </a:extLst>
          </p:cNvPr>
          <p:cNvSpPr>
            <a:spLocks noGrp="1"/>
          </p:cNvSpPr>
          <p:nvPr>
            <p:ph type="sldNum" sz="quarter" idx="26"/>
          </p:nvPr>
        </p:nvSpPr>
        <p:spPr>
          <a:xfrm>
            <a:off x="9220200" y="6356350"/>
            <a:ext cx="2743200" cy="365125"/>
          </a:xfrm>
        </p:spPr>
        <p:txBody>
          <a:bodyPr/>
          <a:lstStyle/>
          <a:p>
            <a:fld id="{85B3D900-C608-4E34-A85B-E97138017806}" type="slidenum">
              <a:rPr lang="en-US" smtClean="0"/>
              <a:t>‹#›</a:t>
            </a:fld>
            <a:endParaRPr lang="en-US"/>
          </a:p>
        </p:txBody>
      </p:sp>
    </p:spTree>
    <p:extLst>
      <p:ext uri="{BB962C8B-B14F-4D97-AF65-F5344CB8AC3E}">
        <p14:creationId xmlns:p14="http://schemas.microsoft.com/office/powerpoint/2010/main" val="236224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ti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6C83E8-1338-004A-25AA-3E157FE5037A}"/>
              </a:ext>
            </a:extLst>
          </p:cNvPr>
          <p:cNvSpPr/>
          <p:nvPr userDrawn="1"/>
        </p:nvSpPr>
        <p:spPr>
          <a:xfrm>
            <a:off x="0" y="0"/>
            <a:ext cx="12192000" cy="6858000"/>
          </a:xfrm>
          <a:prstGeom prst="rect">
            <a:avLst/>
          </a:prstGeom>
          <a:solidFill>
            <a:srgbClr val="68B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B373D4-09A5-30E3-4E79-44E756F67FD0}"/>
              </a:ext>
            </a:extLst>
          </p:cNvPr>
          <p:cNvSpPr/>
          <p:nvPr userDrawn="1"/>
        </p:nvSpPr>
        <p:spPr>
          <a:xfrm>
            <a:off x="647700" y="1646853"/>
            <a:ext cx="108080" cy="35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1798CDAC-0224-EAC1-079E-CF30238DB9D8}"/>
              </a:ext>
            </a:extLst>
          </p:cNvPr>
          <p:cNvSpPr>
            <a:spLocks noGrp="1"/>
          </p:cNvSpPr>
          <p:nvPr>
            <p:ph type="body" sz="quarter" idx="10" hasCustomPrompt="1"/>
          </p:nvPr>
        </p:nvSpPr>
        <p:spPr>
          <a:xfrm>
            <a:off x="1296988" y="1646238"/>
            <a:ext cx="10247312" cy="3565525"/>
          </a:xfrm>
          <a:prstGeom prst="rect">
            <a:avLst/>
          </a:prstGeom>
        </p:spPr>
        <p:txBody>
          <a:bodyPr anchor="ctr"/>
          <a:lstStyle>
            <a:lvl1pPr marL="0" indent="0">
              <a:lnSpc>
                <a:spcPts val="4000"/>
              </a:lnSpc>
              <a:buNone/>
              <a:defRPr sz="3000" b="0" i="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esse</a:t>
            </a:r>
            <a:r>
              <a:rPr lang="en-US" dirty="0"/>
              <a:t> populo </a:t>
            </a:r>
            <a:r>
              <a:rPr lang="en-US" dirty="0" err="1"/>
              <a:t>perpetua</a:t>
            </a:r>
            <a:r>
              <a:rPr lang="en-US" dirty="0"/>
              <a:t> </a:t>
            </a:r>
            <a:r>
              <a:rPr lang="en-US" dirty="0" err="1"/>
              <a:t>te</a:t>
            </a:r>
            <a:r>
              <a:rPr lang="en-US" dirty="0"/>
              <a:t> per. </a:t>
            </a:r>
            <a:r>
              <a:rPr lang="en-US" dirty="0" err="1"/>
              <a:t>Usu</a:t>
            </a:r>
            <a:r>
              <a:rPr lang="en-US" dirty="0"/>
              <a:t> ad </a:t>
            </a:r>
            <a:r>
              <a:rPr lang="en-US" dirty="0" err="1"/>
              <a:t>quodsi</a:t>
            </a:r>
            <a:r>
              <a:rPr lang="en-US" dirty="0"/>
              <a:t> </a:t>
            </a:r>
            <a:r>
              <a:rPr lang="en-US" dirty="0" err="1"/>
              <a:t>habemus</a:t>
            </a:r>
            <a:r>
              <a:rPr lang="en-US" dirty="0"/>
              <a:t> </a:t>
            </a:r>
            <a:r>
              <a:rPr lang="en-US" dirty="0" err="1"/>
              <a:t>hendrerit</a:t>
            </a:r>
            <a:r>
              <a:rPr lang="en-US" dirty="0"/>
              <a:t>. Cu duo </a:t>
            </a:r>
            <a:r>
              <a:rPr lang="en-US" dirty="0" err="1"/>
              <a:t>malis</a:t>
            </a:r>
            <a:r>
              <a:rPr lang="en-US" dirty="0"/>
              <a:t> </a:t>
            </a:r>
            <a:r>
              <a:rPr lang="en-US" dirty="0" err="1"/>
              <a:t>essent</a:t>
            </a:r>
            <a:r>
              <a:rPr lang="en-US" dirty="0"/>
              <a:t> minimum, </a:t>
            </a:r>
            <a:r>
              <a:rPr lang="en-US" dirty="0" err="1"/>
              <a:t>nec</a:t>
            </a:r>
            <a:r>
              <a:rPr lang="en-US" dirty="0"/>
              <a:t> id novum </a:t>
            </a:r>
            <a:r>
              <a:rPr lang="en-US" dirty="0" err="1"/>
              <a:t>malorum</a:t>
            </a:r>
            <a:r>
              <a:rPr lang="en-US" dirty="0"/>
              <a:t>. Ad maiorum </a:t>
            </a:r>
            <a:r>
              <a:rPr lang="en-US" dirty="0" err="1"/>
              <a:t>maiestatis</a:t>
            </a:r>
            <a:r>
              <a:rPr lang="en-US" dirty="0"/>
              <a:t> </a:t>
            </a:r>
            <a:r>
              <a:rPr lang="en-US" dirty="0" err="1"/>
              <a:t>vix</a:t>
            </a:r>
            <a:r>
              <a:rPr lang="en-US" dirty="0"/>
              <a:t>, </a:t>
            </a:r>
            <a:r>
              <a:rPr lang="en-US" dirty="0" err="1"/>
              <a:t>zril</a:t>
            </a:r>
            <a:r>
              <a:rPr lang="en-US" dirty="0"/>
              <a:t> </a:t>
            </a:r>
            <a:r>
              <a:rPr lang="en-US" dirty="0" err="1"/>
              <a:t>ignota</a:t>
            </a:r>
            <a:r>
              <a:rPr lang="en-US" dirty="0"/>
              <a:t> </a:t>
            </a:r>
            <a:r>
              <a:rPr lang="en-US" dirty="0" err="1"/>
              <a:t>eripuit</a:t>
            </a:r>
            <a:r>
              <a:rPr lang="en-US" dirty="0"/>
              <a:t> ad </a:t>
            </a:r>
            <a:r>
              <a:rPr lang="en-US" dirty="0" err="1"/>
              <a:t>mea</a:t>
            </a:r>
            <a:r>
              <a:rPr lang="en-US" dirty="0"/>
              <a:t>, et </a:t>
            </a:r>
            <a:r>
              <a:rPr lang="en-US" dirty="0" err="1"/>
              <a:t>nam</a:t>
            </a:r>
            <a:r>
              <a:rPr lang="en-US" dirty="0"/>
              <a:t> </a:t>
            </a:r>
            <a:r>
              <a:rPr lang="en-US" dirty="0" err="1"/>
              <a:t>sonet</a:t>
            </a:r>
            <a:r>
              <a:rPr lang="en-US" dirty="0"/>
              <a:t> </a:t>
            </a:r>
            <a:r>
              <a:rPr lang="en-US" dirty="0" err="1"/>
              <a:t>nominavi</a:t>
            </a:r>
            <a:r>
              <a:rPr lang="en-US" dirty="0"/>
              <a:t> </a:t>
            </a:r>
            <a:r>
              <a:rPr lang="en-US" dirty="0" err="1"/>
              <a:t>molestiae</a:t>
            </a:r>
            <a:r>
              <a:rPr lang="en-US" dirty="0"/>
              <a:t>. Vim ex </a:t>
            </a:r>
            <a:r>
              <a:rPr lang="en-US" dirty="0" err="1"/>
              <a:t>elitr</a:t>
            </a:r>
            <a:r>
              <a:rPr lang="en-US" dirty="0"/>
              <a:t> oblique, </a:t>
            </a:r>
            <a:r>
              <a:rPr lang="en-US" dirty="0" err="1"/>
              <a:t>wisi</a:t>
            </a:r>
            <a:r>
              <a:rPr lang="en-US" dirty="0"/>
              <a:t> </a:t>
            </a:r>
            <a:r>
              <a:rPr lang="en-US" dirty="0" err="1"/>
              <a:t>solet</a:t>
            </a:r>
            <a:r>
              <a:rPr lang="en-US" dirty="0"/>
              <a:t> </a:t>
            </a:r>
            <a:r>
              <a:rPr lang="en-US" dirty="0" err="1"/>
              <a:t>doctus</a:t>
            </a:r>
            <a:r>
              <a:rPr lang="en-US" dirty="0"/>
              <a:t> </a:t>
            </a:r>
            <a:r>
              <a:rPr lang="en-US" dirty="0" err="1"/>
              <a:t>mea</a:t>
            </a:r>
            <a:r>
              <a:rPr lang="en-US" dirty="0"/>
              <a:t> ea. </a:t>
            </a:r>
            <a:r>
              <a:rPr lang="en-US" dirty="0" err="1"/>
              <a:t>Pri</a:t>
            </a:r>
            <a:r>
              <a:rPr lang="en-US" dirty="0"/>
              <a:t> </a:t>
            </a:r>
            <a:r>
              <a:rPr lang="en-US" dirty="0" err="1"/>
              <a:t>audire</a:t>
            </a:r>
            <a:r>
              <a:rPr lang="en-US" dirty="0"/>
              <a:t> </a:t>
            </a:r>
            <a:r>
              <a:rPr lang="en-US" dirty="0" err="1"/>
              <a:t>interesset</a:t>
            </a:r>
            <a:r>
              <a:rPr lang="en-US" dirty="0"/>
              <a:t> </a:t>
            </a:r>
            <a:r>
              <a:rPr lang="en-US" dirty="0" err="1"/>
              <a:t>instructior</a:t>
            </a:r>
            <a:r>
              <a:rPr lang="en-US" dirty="0"/>
              <a:t> et.</a:t>
            </a:r>
          </a:p>
        </p:txBody>
      </p:sp>
      <p:pic>
        <p:nvPicPr>
          <p:cNvPr id="4" name="Picture 3">
            <a:extLst>
              <a:ext uri="{FF2B5EF4-FFF2-40B4-BE49-F238E27FC236}">
                <a16:creationId xmlns:a16="http://schemas.microsoft.com/office/drawing/2014/main" id="{354F57A6-63B7-01A9-EB9C-0E2E857071C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7741" y="5899657"/>
            <a:ext cx="4643045" cy="456693"/>
          </a:xfrm>
          <a:prstGeom prst="rect">
            <a:avLst/>
          </a:prstGeom>
        </p:spPr>
      </p:pic>
      <p:sp>
        <p:nvSpPr>
          <p:cNvPr id="7" name="Slide Number Placeholder 1">
            <a:extLst>
              <a:ext uri="{FF2B5EF4-FFF2-40B4-BE49-F238E27FC236}">
                <a16:creationId xmlns:a16="http://schemas.microsoft.com/office/drawing/2014/main" id="{70835409-E761-54FF-9AF6-E4F235BBD680}"/>
              </a:ext>
            </a:extLst>
          </p:cNvPr>
          <p:cNvSpPr>
            <a:spLocks noGrp="1"/>
          </p:cNvSpPr>
          <p:nvPr>
            <p:ph type="sldNum" sz="quarter" idx="4"/>
          </p:nvPr>
        </p:nvSpPr>
        <p:spPr>
          <a:xfrm>
            <a:off x="92202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85B3D900-C608-4E34-A85B-E97138017806}" type="slidenum">
              <a:rPr lang="en-US" smtClean="0"/>
              <a:pPr/>
              <a:t>‹#›</a:t>
            </a:fld>
            <a:endParaRPr lang="en-US" dirty="0"/>
          </a:p>
        </p:txBody>
      </p:sp>
    </p:spTree>
    <p:extLst>
      <p:ext uri="{BB962C8B-B14F-4D97-AF65-F5344CB8AC3E}">
        <p14:creationId xmlns:p14="http://schemas.microsoft.com/office/powerpoint/2010/main" val="3189366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2074F8E-F7C9-6508-495B-80404A511041}"/>
              </a:ext>
            </a:extLst>
          </p:cNvPr>
          <p:cNvPicPr>
            <a:picLocks noChangeAspect="1"/>
          </p:cNvPicPr>
          <p:nvPr userDrawn="1"/>
        </p:nvPicPr>
        <p:blipFill>
          <a:blip r:embed="rId25" cstate="screen">
            <a:extLst>
              <a:ext uri="{28A0092B-C50C-407E-A947-70E740481C1C}">
                <a14:useLocalDpi xmlns:a14="http://schemas.microsoft.com/office/drawing/2010/main"/>
              </a:ext>
            </a:extLst>
          </a:blip>
          <a:srcRect/>
          <a:stretch/>
        </p:blipFill>
        <p:spPr>
          <a:xfrm>
            <a:off x="497735" y="5899657"/>
            <a:ext cx="4643057" cy="456693"/>
          </a:xfrm>
          <a:prstGeom prst="rect">
            <a:avLst/>
          </a:prstGeom>
        </p:spPr>
      </p:pic>
      <p:sp>
        <p:nvSpPr>
          <p:cNvPr id="2" name="Slide Number Placeholder 1">
            <a:extLst>
              <a:ext uri="{FF2B5EF4-FFF2-40B4-BE49-F238E27FC236}">
                <a16:creationId xmlns:a16="http://schemas.microsoft.com/office/drawing/2014/main" id="{10462D04-B942-93BB-2DE4-1B3559D25B29}"/>
              </a:ext>
            </a:extLst>
          </p:cNvPr>
          <p:cNvSpPr>
            <a:spLocks noGrp="1"/>
          </p:cNvSpPr>
          <p:nvPr>
            <p:ph type="sldNum" sz="quarter" idx="4"/>
          </p:nvPr>
        </p:nvSpPr>
        <p:spPr>
          <a:xfrm>
            <a:off x="9220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3D900-C608-4E34-A85B-E97138017806}" type="slidenum">
              <a:rPr lang="en-US" smtClean="0"/>
              <a:t>‹#›</a:t>
            </a:fld>
            <a:endParaRPr lang="en-US"/>
          </a:p>
        </p:txBody>
      </p:sp>
    </p:spTree>
    <p:extLst>
      <p:ext uri="{BB962C8B-B14F-4D97-AF65-F5344CB8AC3E}">
        <p14:creationId xmlns:p14="http://schemas.microsoft.com/office/powerpoint/2010/main" val="1378133026"/>
      </p:ext>
    </p:extLst>
  </p:cSld>
  <p:clrMap bg1="lt1" tx1="dk1" bg2="lt2" tx2="dk2" accent1="accent1" accent2="accent2" accent3="accent3" accent4="accent4" accent5="accent5" accent6="accent6" hlink="hlink" folHlink="folHlink"/>
  <p:sldLayoutIdLst>
    <p:sldLayoutId id="2147483676" r:id="rId1"/>
    <p:sldLayoutId id="2147483706" r:id="rId2"/>
    <p:sldLayoutId id="2147483677" r:id="rId3"/>
    <p:sldLayoutId id="2147483693" r:id="rId4"/>
    <p:sldLayoutId id="2147483711" r:id="rId5"/>
    <p:sldLayoutId id="2147483712" r:id="rId6"/>
    <p:sldLayoutId id="2147483679" r:id="rId7"/>
    <p:sldLayoutId id="2147483691" r:id="rId8"/>
    <p:sldLayoutId id="2147483682" r:id="rId9"/>
    <p:sldLayoutId id="2147483688" r:id="rId10"/>
    <p:sldLayoutId id="2147483744" r:id="rId11"/>
    <p:sldLayoutId id="2147483689" r:id="rId12"/>
    <p:sldLayoutId id="2147483708" r:id="rId13"/>
    <p:sldLayoutId id="2147483710" r:id="rId14"/>
    <p:sldLayoutId id="2147483753" r:id="rId15"/>
    <p:sldLayoutId id="2147483714" r:id="rId16"/>
    <p:sldLayoutId id="2147483699" r:id="rId17"/>
    <p:sldLayoutId id="2147483705" r:id="rId18"/>
    <p:sldLayoutId id="2147483741" r:id="rId19"/>
    <p:sldLayoutId id="2147483742" r:id="rId20"/>
    <p:sldLayoutId id="2147483745" r:id="rId21"/>
    <p:sldLayoutId id="2147483754" r:id="rId22"/>
    <p:sldLayoutId id="2147483755"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08" userDrawn="1">
          <p15:clr>
            <a:srgbClr val="F26B43"/>
          </p15:clr>
        </p15:guide>
        <p15:guide id="4" orient="horz" pos="408" userDrawn="1">
          <p15:clr>
            <a:srgbClr val="F26B43"/>
          </p15:clr>
        </p15:guide>
        <p15:guide id="5" pos="7272" userDrawn="1">
          <p15:clr>
            <a:srgbClr val="F26B43"/>
          </p15:clr>
        </p15:guide>
        <p15:guide id="6" orient="horz" pos="3912" userDrawn="1">
          <p15:clr>
            <a:srgbClr val="F26B43"/>
          </p15:clr>
        </p15:guide>
        <p15:guide id="7" pos="3624" userDrawn="1">
          <p15:clr>
            <a:srgbClr val="F26B43"/>
          </p15:clr>
        </p15:guide>
        <p15:guide id="8" pos="40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mailto:DOE-PPD@id.doe.gov" TargetMode="External"/><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hyperlink" Target="https://curie.pnnl.gov/DOE-PPD" TargetMode="External"/><Relationship Id="rId5" Type="http://schemas.openxmlformats.org/officeDocument/2006/relationships/hyperlink" Target="https://public.govdelivery.com/accounts/USDOEPNNL/signup/41886" TargetMode="External"/><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7.sv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30.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Miriam.Juckett@pnnl.gov" TargetMode="External"/><Relationship Id="rId2" Type="http://schemas.openxmlformats.org/officeDocument/2006/relationships/image" Target="../media/image31.jpeg"/><Relationship Id="rId1" Type="http://schemas.openxmlformats.org/officeDocument/2006/relationships/slideLayout" Target="../slideLayouts/slideLayout14.xml"/><Relationship Id="rId6" Type="http://schemas.openxmlformats.org/officeDocument/2006/relationships/hyperlink" Target="mailto:Gerard.Jackson@nuclear.energy.gov" TargetMode="External"/><Relationship Id="rId5" Type="http://schemas.openxmlformats.org/officeDocument/2006/relationships/hyperlink" Target="mailto:DOE-PPD@id.doe.gov" TargetMode="External"/><Relationship Id="rId4" Type="http://schemas.openxmlformats.org/officeDocument/2006/relationships/hyperlink" Target="https://curie.pnnl.gov/DOE-PP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793FDC8-70E8-574F-BC93-92BF724FC96B}"/>
              </a:ext>
            </a:extLst>
          </p:cNvPr>
          <p:cNvSpPr>
            <a:spLocks noGrp="1"/>
          </p:cNvSpPr>
          <p:nvPr>
            <p:ph type="sldNum" sz="quarter" idx="4"/>
          </p:nvPr>
        </p:nvSpPr>
        <p:spPr/>
        <p:txBody>
          <a:bodyPr/>
          <a:lstStyle/>
          <a:p>
            <a:fld id="{85B3D900-C608-4E34-A85B-E97138017806}" type="slidenum">
              <a:rPr lang="en-US" smtClean="0"/>
              <a:pPr/>
              <a:t>1</a:t>
            </a:fld>
            <a:endParaRPr lang="en-US"/>
          </a:p>
        </p:txBody>
      </p:sp>
      <p:sp>
        <p:nvSpPr>
          <p:cNvPr id="13" name="Title 12">
            <a:extLst>
              <a:ext uri="{FF2B5EF4-FFF2-40B4-BE49-F238E27FC236}">
                <a16:creationId xmlns:a16="http://schemas.microsoft.com/office/drawing/2014/main" id="{B35CE2B1-AB9D-0AA5-04EC-25B934F0CDE2}"/>
              </a:ext>
            </a:extLst>
          </p:cNvPr>
          <p:cNvSpPr>
            <a:spLocks noGrp="1"/>
          </p:cNvSpPr>
          <p:nvPr>
            <p:ph type="ctrTitle"/>
          </p:nvPr>
        </p:nvSpPr>
        <p:spPr/>
        <p:txBody>
          <a:bodyPr/>
          <a:lstStyle/>
          <a:p>
            <a:r>
              <a:rPr lang="en-US" sz="2800" dirty="0"/>
              <a:t>Spent Nuclear Fuel Package Performance Demonstration: </a:t>
            </a:r>
            <a:br>
              <a:rPr lang="en-US" sz="2800" dirty="0"/>
            </a:br>
            <a:r>
              <a:rPr lang="en-US" sz="2800" dirty="0"/>
              <a:t>RFI Information Session</a:t>
            </a:r>
          </a:p>
        </p:txBody>
      </p:sp>
      <p:sp>
        <p:nvSpPr>
          <p:cNvPr id="15" name="Text Placeholder 14">
            <a:extLst>
              <a:ext uri="{FF2B5EF4-FFF2-40B4-BE49-F238E27FC236}">
                <a16:creationId xmlns:a16="http://schemas.microsoft.com/office/drawing/2014/main" id="{FFADC0F7-EABC-1C17-80F0-ADDF77EA0A20}"/>
              </a:ext>
            </a:extLst>
          </p:cNvPr>
          <p:cNvSpPr>
            <a:spLocks noGrp="1"/>
          </p:cNvSpPr>
          <p:nvPr>
            <p:ph type="body" sz="quarter" idx="15"/>
          </p:nvPr>
        </p:nvSpPr>
        <p:spPr/>
        <p:txBody>
          <a:bodyPr/>
          <a:lstStyle/>
          <a:p>
            <a:r>
              <a:rPr lang="en-US" dirty="0"/>
              <a:t>U.S. Department of Energy</a:t>
            </a:r>
          </a:p>
        </p:txBody>
      </p:sp>
      <p:sp>
        <p:nvSpPr>
          <p:cNvPr id="3" name="Text Placeholder 2">
            <a:extLst>
              <a:ext uri="{FF2B5EF4-FFF2-40B4-BE49-F238E27FC236}">
                <a16:creationId xmlns:a16="http://schemas.microsoft.com/office/drawing/2014/main" id="{EC4B3156-AAAE-9D87-0353-0074C4FE1C91}"/>
              </a:ext>
            </a:extLst>
          </p:cNvPr>
          <p:cNvSpPr>
            <a:spLocks noGrp="1"/>
          </p:cNvSpPr>
          <p:nvPr>
            <p:ph type="body" sz="quarter" idx="14"/>
          </p:nvPr>
        </p:nvSpPr>
        <p:spPr/>
        <p:txBody>
          <a:bodyPr/>
          <a:lstStyle/>
          <a:p>
            <a:r>
              <a:rPr lang="en-US" dirty="0"/>
              <a:t>Gerard Jackson</a:t>
            </a:r>
          </a:p>
        </p:txBody>
      </p:sp>
      <p:sp>
        <p:nvSpPr>
          <p:cNvPr id="4" name="Text Placeholder 2">
            <a:extLst>
              <a:ext uri="{FF2B5EF4-FFF2-40B4-BE49-F238E27FC236}">
                <a16:creationId xmlns:a16="http://schemas.microsoft.com/office/drawing/2014/main" id="{6B309BA5-8FB9-D56A-825F-F5894CFA027B}"/>
              </a:ext>
            </a:extLst>
          </p:cNvPr>
          <p:cNvSpPr txBox="1">
            <a:spLocks/>
          </p:cNvSpPr>
          <p:nvPr/>
        </p:nvSpPr>
        <p:spPr>
          <a:xfrm>
            <a:off x="1371425" y="3631674"/>
            <a:ext cx="3768289" cy="274320"/>
          </a:xfrm>
          <a:prstGeom prst="rect">
            <a:avLst/>
          </a:prstGeom>
        </p:spPr>
        <p:txBody>
          <a:bodyPr wrap="none"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54864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09728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4592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19456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Miriam Juckett</a:t>
            </a:r>
          </a:p>
        </p:txBody>
      </p:sp>
      <p:sp>
        <p:nvSpPr>
          <p:cNvPr id="5" name="Text Placeholder 14">
            <a:extLst>
              <a:ext uri="{FF2B5EF4-FFF2-40B4-BE49-F238E27FC236}">
                <a16:creationId xmlns:a16="http://schemas.microsoft.com/office/drawing/2014/main" id="{E1CAB9A3-E7F4-B1F8-0667-ECCA06BB7B89}"/>
              </a:ext>
            </a:extLst>
          </p:cNvPr>
          <p:cNvSpPr txBox="1">
            <a:spLocks/>
          </p:cNvSpPr>
          <p:nvPr/>
        </p:nvSpPr>
        <p:spPr>
          <a:xfrm>
            <a:off x="1371425" y="3905994"/>
            <a:ext cx="3768289" cy="274320"/>
          </a:xfrm>
          <a:prstGeom prst="rect">
            <a:avLst/>
          </a:prstGeom>
        </p:spPr>
        <p:txBody>
          <a:bodyPr wrap="none"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1pPr>
            <a:lvl2pPr marL="54864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09728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4592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19456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Pacific Northwest National Laboratory</a:t>
            </a:r>
          </a:p>
        </p:txBody>
      </p:sp>
      <p:sp>
        <p:nvSpPr>
          <p:cNvPr id="7" name="Text Placeholder 14">
            <a:extLst>
              <a:ext uri="{FF2B5EF4-FFF2-40B4-BE49-F238E27FC236}">
                <a16:creationId xmlns:a16="http://schemas.microsoft.com/office/drawing/2014/main" id="{9378340D-6CB8-48A9-B0D1-8D929B3BC19B}"/>
              </a:ext>
            </a:extLst>
          </p:cNvPr>
          <p:cNvSpPr txBox="1">
            <a:spLocks/>
          </p:cNvSpPr>
          <p:nvPr/>
        </p:nvSpPr>
        <p:spPr>
          <a:xfrm>
            <a:off x="1371425" y="4547473"/>
            <a:ext cx="3768289" cy="274320"/>
          </a:xfrm>
          <a:prstGeom prst="rect">
            <a:avLst/>
          </a:prstGeom>
        </p:spPr>
        <p:txBody>
          <a:bodyPr wrap="none" lIns="0" tIns="0" rIns="0" bIns="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1pPr>
            <a:lvl2pPr marL="54864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09728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4592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19456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October 23, 2024</a:t>
            </a:r>
          </a:p>
        </p:txBody>
      </p:sp>
    </p:spTree>
    <p:extLst>
      <p:ext uri="{BB962C8B-B14F-4D97-AF65-F5344CB8AC3E}">
        <p14:creationId xmlns:p14="http://schemas.microsoft.com/office/powerpoint/2010/main" val="2165231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F058EB9-FBDF-4E5F-12CA-02C569681CE1}"/>
              </a:ext>
            </a:extLst>
          </p:cNvPr>
          <p:cNvSpPr>
            <a:spLocks noGrp="1"/>
          </p:cNvSpPr>
          <p:nvPr>
            <p:ph type="body" sz="quarter" idx="13"/>
          </p:nvPr>
        </p:nvSpPr>
        <p:spPr>
          <a:xfrm>
            <a:off x="288010" y="2115519"/>
            <a:ext cx="11615979" cy="3569259"/>
          </a:xfrm>
        </p:spPr>
        <p:txBody>
          <a:bodyPr/>
          <a:lstStyle/>
          <a:p>
            <a:pPr marL="0" indent="0">
              <a:buNone/>
            </a:pPr>
            <a:r>
              <a:rPr lang="en-US" dirty="0"/>
              <a:t>Contained in Section II “Background” of RFI</a:t>
            </a:r>
          </a:p>
          <a:p>
            <a:r>
              <a:rPr lang="en-US" dirty="0"/>
              <a:t>DOE-NE intends to use a cask that is likely to be relevant to future </a:t>
            </a:r>
            <a:r>
              <a:rPr lang="en-US" dirty="0" err="1"/>
              <a:t>SNF</a:t>
            </a:r>
            <a:r>
              <a:rPr lang="en-US" dirty="0"/>
              <a:t> transportation operations scenarios to Federal storage and/or disposal facilities</a:t>
            </a:r>
          </a:p>
          <a:p>
            <a:pPr marL="457200" lvl="1" indent="0">
              <a:buNone/>
            </a:pPr>
            <a:r>
              <a:rPr lang="en-US" dirty="0"/>
              <a:t>(a) a high-capacity design and with a loaded weight between 136,000 kg (300,000 </a:t>
            </a:r>
            <a:r>
              <a:rPr lang="en-US" dirty="0" err="1"/>
              <a:t>lb</a:t>
            </a:r>
            <a:r>
              <a:rPr lang="en-US" dirty="0"/>
              <a:t>) to 193,000 kg (425,000 </a:t>
            </a:r>
            <a:r>
              <a:rPr lang="en-US" dirty="0" err="1"/>
              <a:t>lb</a:t>
            </a:r>
            <a:r>
              <a:rPr lang="en-US" dirty="0"/>
              <a:t>) </a:t>
            </a:r>
          </a:p>
          <a:p>
            <a:pPr marL="457200" lvl="1" indent="0">
              <a:buNone/>
            </a:pPr>
            <a:r>
              <a:rPr lang="en-US" dirty="0"/>
              <a:t>(b) a design that involves a canister overpack transportation configuration </a:t>
            </a:r>
          </a:p>
          <a:p>
            <a:pPr marL="457200" lvl="1" indent="0">
              <a:buNone/>
            </a:pPr>
            <a:r>
              <a:rPr lang="en-US" dirty="0"/>
              <a:t>(c) anticipated to be used frequently or regularly for transport</a:t>
            </a:r>
          </a:p>
          <a:p>
            <a:r>
              <a:rPr lang="en-US" dirty="0"/>
              <a:t>DOE-NE does not intend to consider scenarios that would simulate specific terrorism or sabotage scenarios such that security-related information would be integral to the demonstration</a:t>
            </a:r>
          </a:p>
          <a:p>
            <a:r>
              <a:rPr lang="en-US" dirty="0"/>
              <a:t>DOE-NE does not intend to use casks loaded with </a:t>
            </a:r>
            <a:r>
              <a:rPr lang="en-US" dirty="0" err="1"/>
              <a:t>SNF</a:t>
            </a:r>
            <a:r>
              <a:rPr lang="en-US" dirty="0"/>
              <a:t> in a PPD. Casks may be loaded with simulated fuel content to replicate real loaded conditions</a:t>
            </a:r>
          </a:p>
        </p:txBody>
      </p:sp>
      <p:sp>
        <p:nvSpPr>
          <p:cNvPr id="8" name="Text Placeholder 7">
            <a:extLst>
              <a:ext uri="{FF2B5EF4-FFF2-40B4-BE49-F238E27FC236}">
                <a16:creationId xmlns:a16="http://schemas.microsoft.com/office/drawing/2014/main" id="{35560D8F-B155-2B96-FE89-275E5EE8A397}"/>
              </a:ext>
            </a:extLst>
          </p:cNvPr>
          <p:cNvSpPr>
            <a:spLocks noGrp="1"/>
          </p:cNvSpPr>
          <p:nvPr>
            <p:ph type="body" sz="quarter" idx="10"/>
          </p:nvPr>
        </p:nvSpPr>
        <p:spPr>
          <a:xfrm>
            <a:off x="518160" y="569631"/>
            <a:ext cx="11155680" cy="1329595"/>
          </a:xfrm>
        </p:spPr>
        <p:txBody>
          <a:bodyPr/>
          <a:lstStyle/>
          <a:p>
            <a:r>
              <a:rPr lang="en-US" dirty="0"/>
              <a:t>Preliminary Parameters and Considerations</a:t>
            </a:r>
          </a:p>
        </p:txBody>
      </p:sp>
      <p:sp>
        <p:nvSpPr>
          <p:cNvPr id="2" name="Slide Number Placeholder 1">
            <a:extLst>
              <a:ext uri="{FF2B5EF4-FFF2-40B4-BE49-F238E27FC236}">
                <a16:creationId xmlns:a16="http://schemas.microsoft.com/office/drawing/2014/main" id="{6B127CD5-5007-E752-1B2D-EB9D7157B9B0}"/>
              </a:ext>
            </a:extLst>
          </p:cNvPr>
          <p:cNvSpPr>
            <a:spLocks noGrp="1"/>
          </p:cNvSpPr>
          <p:nvPr>
            <p:ph type="sldNum" sz="quarter" idx="19"/>
          </p:nvPr>
        </p:nvSpPr>
        <p:spPr/>
        <p:txBody>
          <a:bodyPr/>
          <a:lstStyle/>
          <a:p>
            <a:fld id="{85B3D900-C608-4E34-A85B-E97138017806}" type="slidenum">
              <a:rPr lang="en-US" smtClean="0"/>
              <a:t>10</a:t>
            </a:fld>
            <a:endParaRPr lang="en-US"/>
          </a:p>
        </p:txBody>
      </p:sp>
    </p:spTree>
    <p:extLst>
      <p:ext uri="{BB962C8B-B14F-4D97-AF65-F5344CB8AC3E}">
        <p14:creationId xmlns:p14="http://schemas.microsoft.com/office/powerpoint/2010/main" val="2893622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F058EB9-FBDF-4E5F-12CA-02C569681CE1}"/>
              </a:ext>
            </a:extLst>
          </p:cNvPr>
          <p:cNvSpPr>
            <a:spLocks noGrp="1"/>
          </p:cNvSpPr>
          <p:nvPr>
            <p:ph type="body" sz="quarter" idx="13"/>
          </p:nvPr>
        </p:nvSpPr>
        <p:spPr>
          <a:xfrm>
            <a:off x="441702" y="2100020"/>
            <a:ext cx="11232138" cy="3569259"/>
          </a:xfrm>
        </p:spPr>
        <p:txBody>
          <a:bodyPr/>
          <a:lstStyle/>
          <a:p>
            <a:r>
              <a:rPr lang="en-US" dirty="0"/>
              <a:t>DOE-NE does not intend to conduct demonstrations that apply forces to a </a:t>
            </a:r>
            <a:r>
              <a:rPr lang="en-US" dirty="0" err="1"/>
              <a:t>SNF</a:t>
            </a:r>
            <a:r>
              <a:rPr lang="en-US" dirty="0"/>
              <a:t> cask beyond those prescribed in 10 CFR Part 71 regulations (i.e., no extra-regulatory or beyond design basis testing)</a:t>
            </a:r>
          </a:p>
          <a:p>
            <a:r>
              <a:rPr lang="en-US" dirty="0"/>
              <a:t>DOE-NE intends to consider conducting potential full-scale demonstrations based on the tests described in 10 CFR Part 71 as well as scenario demonstrations, and these various demonstrations may be conducted at a single facility/site or multiple facilities/sites, depending on the demonstration(s) selected</a:t>
            </a:r>
          </a:p>
          <a:p>
            <a:r>
              <a:rPr lang="en-US" dirty="0"/>
              <a:t>DOE-NE intends to ensure that instrumentation and high-resolution videography are incorporated into a demonstration plan</a:t>
            </a:r>
          </a:p>
          <a:p>
            <a:r>
              <a:rPr lang="en-US" dirty="0"/>
              <a:t>DOE-NE intends to conduct a PPD in as open and transparent a manner as possible, which may include (but is not limited to) measures such as inviting observers to the demonstrations, publicly sharing information about how demonstrations were designed and conducted, publishing reports about demonstrations and results, inviting or contracting independent verification, potentially sharing live video of PPD demonstrations via digital platforms, etc.</a:t>
            </a:r>
          </a:p>
          <a:p>
            <a:endParaRPr lang="en-US" dirty="0"/>
          </a:p>
        </p:txBody>
      </p:sp>
      <p:sp>
        <p:nvSpPr>
          <p:cNvPr id="8" name="Text Placeholder 7">
            <a:extLst>
              <a:ext uri="{FF2B5EF4-FFF2-40B4-BE49-F238E27FC236}">
                <a16:creationId xmlns:a16="http://schemas.microsoft.com/office/drawing/2014/main" id="{35560D8F-B155-2B96-FE89-275E5EE8A397}"/>
              </a:ext>
            </a:extLst>
          </p:cNvPr>
          <p:cNvSpPr>
            <a:spLocks noGrp="1"/>
          </p:cNvSpPr>
          <p:nvPr>
            <p:ph type="body" sz="quarter" idx="10"/>
          </p:nvPr>
        </p:nvSpPr>
        <p:spPr>
          <a:xfrm>
            <a:off x="518160" y="569631"/>
            <a:ext cx="11155680" cy="1329595"/>
          </a:xfrm>
        </p:spPr>
        <p:txBody>
          <a:bodyPr/>
          <a:lstStyle/>
          <a:p>
            <a:r>
              <a:rPr lang="en-US" dirty="0"/>
              <a:t>Preliminary Parameters and Considerations</a:t>
            </a:r>
          </a:p>
        </p:txBody>
      </p:sp>
      <p:sp>
        <p:nvSpPr>
          <p:cNvPr id="2" name="Slide Number Placeholder 1">
            <a:extLst>
              <a:ext uri="{FF2B5EF4-FFF2-40B4-BE49-F238E27FC236}">
                <a16:creationId xmlns:a16="http://schemas.microsoft.com/office/drawing/2014/main" id="{6B127CD5-5007-E752-1B2D-EB9D7157B9B0}"/>
              </a:ext>
            </a:extLst>
          </p:cNvPr>
          <p:cNvSpPr>
            <a:spLocks noGrp="1"/>
          </p:cNvSpPr>
          <p:nvPr>
            <p:ph type="sldNum" sz="quarter" idx="19"/>
          </p:nvPr>
        </p:nvSpPr>
        <p:spPr/>
        <p:txBody>
          <a:bodyPr/>
          <a:lstStyle/>
          <a:p>
            <a:fld id="{85B3D900-C608-4E34-A85B-E97138017806}" type="slidenum">
              <a:rPr lang="en-US" smtClean="0"/>
              <a:t>11</a:t>
            </a:fld>
            <a:endParaRPr lang="en-US"/>
          </a:p>
        </p:txBody>
      </p:sp>
    </p:spTree>
    <p:extLst>
      <p:ext uri="{BB962C8B-B14F-4D97-AF65-F5344CB8AC3E}">
        <p14:creationId xmlns:p14="http://schemas.microsoft.com/office/powerpoint/2010/main" val="1769953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shape&#10;&#10;Description automatically generated">
            <a:extLst>
              <a:ext uri="{FF2B5EF4-FFF2-40B4-BE49-F238E27FC236}">
                <a16:creationId xmlns:a16="http://schemas.microsoft.com/office/drawing/2014/main" id="{8E15A5C6-8FEC-B5AA-F2F4-DC38B8C315E5}"/>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t="438" b="438"/>
          <a:stretch/>
        </p:blipFill>
        <p:spPr>
          <a:xfrm>
            <a:off x="641165" y="2960168"/>
            <a:ext cx="1093838" cy="1096718"/>
          </a:xfrm>
          <a:noFill/>
        </p:spPr>
      </p:pic>
      <p:pic>
        <p:nvPicPr>
          <p:cNvPr id="20" name="Picture Placeholder 19" descr="A black and white logo&#10;&#10;Description automatically generated with low confidence">
            <a:extLst>
              <a:ext uri="{FF2B5EF4-FFF2-40B4-BE49-F238E27FC236}">
                <a16:creationId xmlns:a16="http://schemas.microsoft.com/office/drawing/2014/main" id="{1C473C9B-06C3-D75C-8CB5-FC56EB320342}"/>
              </a:ext>
            </a:extLst>
          </p:cNvPr>
          <p:cNvPicPr>
            <a:picLocks noGrp="1" noChangeAspect="1"/>
          </p:cNvPicPr>
          <p:nvPr>
            <p:ph type="pic" sz="quarter" idx="13"/>
          </p:nvPr>
        </p:nvPicPr>
        <p:blipFill rotWithShape="1">
          <a:blip r:embed="rId4" cstate="print">
            <a:extLst>
              <a:ext uri="{28A0092B-C50C-407E-A947-70E740481C1C}">
                <a14:useLocalDpi xmlns:a14="http://schemas.microsoft.com/office/drawing/2010/main"/>
              </a:ext>
            </a:extLst>
          </a:blip>
          <a:srcRect/>
          <a:stretch/>
        </p:blipFill>
        <p:spPr>
          <a:xfrm>
            <a:off x="641165" y="1496798"/>
            <a:ext cx="1093838" cy="1096718"/>
          </a:xfrm>
          <a:noFill/>
        </p:spPr>
      </p:pic>
      <p:sp>
        <p:nvSpPr>
          <p:cNvPr id="23" name="Text Placeholder 22">
            <a:extLst>
              <a:ext uri="{FF2B5EF4-FFF2-40B4-BE49-F238E27FC236}">
                <a16:creationId xmlns:a16="http://schemas.microsoft.com/office/drawing/2014/main" id="{3F215836-7E6A-4031-D784-E64397F2AF65}"/>
              </a:ext>
            </a:extLst>
          </p:cNvPr>
          <p:cNvSpPr>
            <a:spLocks noGrp="1"/>
          </p:cNvSpPr>
          <p:nvPr>
            <p:ph type="body" sz="quarter" idx="15"/>
          </p:nvPr>
        </p:nvSpPr>
        <p:spPr/>
        <p:txBody>
          <a:bodyPr/>
          <a:lstStyle/>
          <a:p>
            <a:r>
              <a:rPr lang="en-US" b="1" dirty="0"/>
              <a:t>Category A.</a:t>
            </a:r>
            <a:br>
              <a:rPr lang="en-US" dirty="0"/>
            </a:br>
            <a:r>
              <a:rPr lang="en-US" dirty="0"/>
              <a:t>Stakeholder Input and Feedback</a:t>
            </a:r>
          </a:p>
        </p:txBody>
      </p:sp>
      <p:sp>
        <p:nvSpPr>
          <p:cNvPr id="25" name="Text Placeholder 24">
            <a:extLst>
              <a:ext uri="{FF2B5EF4-FFF2-40B4-BE49-F238E27FC236}">
                <a16:creationId xmlns:a16="http://schemas.microsoft.com/office/drawing/2014/main" id="{6E3ECE07-6923-49A6-5D6A-C368FA01D564}"/>
              </a:ext>
            </a:extLst>
          </p:cNvPr>
          <p:cNvSpPr>
            <a:spLocks noGrp="1"/>
          </p:cNvSpPr>
          <p:nvPr>
            <p:ph type="body" sz="quarter" idx="16"/>
          </p:nvPr>
        </p:nvSpPr>
        <p:spPr/>
        <p:txBody>
          <a:bodyPr/>
          <a:lstStyle/>
          <a:p>
            <a:r>
              <a:rPr lang="en-US" b="1" dirty="0"/>
              <a:t>Category B.</a:t>
            </a:r>
            <a:br>
              <a:rPr lang="en-US" dirty="0"/>
            </a:br>
            <a:r>
              <a:rPr lang="en-US" dirty="0"/>
              <a:t>Cask Vendors</a:t>
            </a:r>
          </a:p>
        </p:txBody>
      </p:sp>
      <p:sp>
        <p:nvSpPr>
          <p:cNvPr id="27" name="Text Placeholder 26">
            <a:extLst>
              <a:ext uri="{FF2B5EF4-FFF2-40B4-BE49-F238E27FC236}">
                <a16:creationId xmlns:a16="http://schemas.microsoft.com/office/drawing/2014/main" id="{CABE49C2-82CA-F8D7-4B91-D119992595F9}"/>
              </a:ext>
            </a:extLst>
          </p:cNvPr>
          <p:cNvSpPr>
            <a:spLocks noGrp="1"/>
          </p:cNvSpPr>
          <p:nvPr>
            <p:ph type="body" sz="quarter" idx="17"/>
          </p:nvPr>
        </p:nvSpPr>
        <p:spPr/>
        <p:txBody>
          <a:bodyPr/>
          <a:lstStyle/>
          <a:p>
            <a:r>
              <a:rPr lang="en-US" b="1" dirty="0"/>
              <a:t>Category C.</a:t>
            </a:r>
            <a:br>
              <a:rPr lang="en-US" dirty="0"/>
            </a:br>
            <a:r>
              <a:rPr lang="en-US" dirty="0"/>
              <a:t>Testing Facilities, Sites, and Services to Conduct Demonstrations</a:t>
            </a:r>
          </a:p>
        </p:txBody>
      </p:sp>
      <p:pic>
        <p:nvPicPr>
          <p:cNvPr id="22" name="Picture Placeholder 21" descr="Icon&#10;&#10;Description automatically generated">
            <a:extLst>
              <a:ext uri="{FF2B5EF4-FFF2-40B4-BE49-F238E27FC236}">
                <a16:creationId xmlns:a16="http://schemas.microsoft.com/office/drawing/2014/main" id="{F07D1F4A-07E3-25EF-D1DB-8EA40DB2B72F}"/>
              </a:ext>
            </a:extLst>
          </p:cNvPr>
          <p:cNvPicPr>
            <a:picLocks noGrp="1" noChangeAspect="1"/>
          </p:cNvPicPr>
          <p:nvPr>
            <p:ph type="pic" sz="quarter" idx="19"/>
          </p:nvPr>
        </p:nvPicPr>
        <p:blipFill rotWithShape="1">
          <a:blip r:embed="rId5" cstate="print">
            <a:extLst>
              <a:ext uri="{28A0092B-C50C-407E-A947-70E740481C1C}">
                <a14:useLocalDpi xmlns:a14="http://schemas.microsoft.com/office/drawing/2010/main"/>
              </a:ext>
            </a:extLst>
          </a:blip>
          <a:srcRect/>
          <a:stretch/>
        </p:blipFill>
        <p:spPr>
          <a:xfrm>
            <a:off x="6438902" y="2960168"/>
            <a:ext cx="1093838" cy="1096718"/>
          </a:xfrm>
          <a:noFill/>
        </p:spPr>
      </p:pic>
      <p:pic>
        <p:nvPicPr>
          <p:cNvPr id="24" name="Picture Placeholder 23" descr="Icon&#10;&#10;Description automatically generated">
            <a:extLst>
              <a:ext uri="{FF2B5EF4-FFF2-40B4-BE49-F238E27FC236}">
                <a16:creationId xmlns:a16="http://schemas.microsoft.com/office/drawing/2014/main" id="{A924CD52-250B-2BDD-6103-E9161DEC9B0E}"/>
              </a:ext>
            </a:extLst>
          </p:cNvPr>
          <p:cNvPicPr>
            <a:picLocks noGrp="1" noChangeAspect="1"/>
          </p:cNvPicPr>
          <p:nvPr>
            <p:ph type="pic" sz="quarter" idx="20"/>
          </p:nvPr>
        </p:nvPicPr>
        <p:blipFill rotWithShape="1">
          <a:blip r:embed="rId6" cstate="print">
            <a:extLst>
              <a:ext uri="{28A0092B-C50C-407E-A947-70E740481C1C}">
                <a14:useLocalDpi xmlns:a14="http://schemas.microsoft.com/office/drawing/2010/main"/>
              </a:ext>
            </a:extLst>
          </a:blip>
          <a:srcRect/>
          <a:stretch/>
        </p:blipFill>
        <p:spPr>
          <a:xfrm>
            <a:off x="641165" y="4453799"/>
            <a:ext cx="1093838" cy="1096718"/>
          </a:xfrm>
          <a:noFill/>
        </p:spPr>
      </p:pic>
      <p:pic>
        <p:nvPicPr>
          <p:cNvPr id="26" name="Picture Placeholder 25" descr="Text&#10;&#10;Description automatically generated">
            <a:extLst>
              <a:ext uri="{FF2B5EF4-FFF2-40B4-BE49-F238E27FC236}">
                <a16:creationId xmlns:a16="http://schemas.microsoft.com/office/drawing/2014/main" id="{11EE979D-4302-4997-DC26-530BD05A3EAE}"/>
              </a:ext>
            </a:extLst>
          </p:cNvPr>
          <p:cNvPicPr>
            <a:picLocks noGrp="1" noChangeAspect="1"/>
          </p:cNvPicPr>
          <p:nvPr>
            <p:ph type="pic" sz="quarter" idx="21"/>
          </p:nvPr>
        </p:nvPicPr>
        <p:blipFill rotWithShape="1">
          <a:blip r:embed="rId7" cstate="screen">
            <a:extLst>
              <a:ext uri="{28A0092B-C50C-407E-A947-70E740481C1C}">
                <a14:useLocalDpi xmlns:a14="http://schemas.microsoft.com/office/drawing/2010/main"/>
              </a:ext>
            </a:extLst>
          </a:blip>
          <a:srcRect/>
          <a:stretch/>
        </p:blipFill>
        <p:spPr>
          <a:xfrm>
            <a:off x="6438902" y="1496798"/>
            <a:ext cx="1093838" cy="1096718"/>
          </a:xfrm>
          <a:noFill/>
        </p:spPr>
      </p:pic>
      <p:sp>
        <p:nvSpPr>
          <p:cNvPr id="28" name="Text Placeholder 27">
            <a:extLst>
              <a:ext uri="{FF2B5EF4-FFF2-40B4-BE49-F238E27FC236}">
                <a16:creationId xmlns:a16="http://schemas.microsoft.com/office/drawing/2014/main" id="{D033E33C-8A9F-D3F0-0DA6-7EB30E35F1E0}"/>
              </a:ext>
            </a:extLst>
          </p:cNvPr>
          <p:cNvSpPr>
            <a:spLocks noGrp="1"/>
          </p:cNvSpPr>
          <p:nvPr>
            <p:ph type="body" sz="quarter" idx="23"/>
          </p:nvPr>
        </p:nvSpPr>
        <p:spPr/>
        <p:txBody>
          <a:bodyPr/>
          <a:lstStyle/>
          <a:p>
            <a:r>
              <a:rPr lang="en-US" b="1" dirty="0"/>
              <a:t>Category D.</a:t>
            </a:r>
            <a:br>
              <a:rPr lang="en-US" dirty="0"/>
            </a:br>
            <a:r>
              <a:rPr lang="en-US" dirty="0"/>
              <a:t>Instrumentation, Data Collection, and/or High-Resolution Videography Services</a:t>
            </a:r>
          </a:p>
        </p:txBody>
      </p:sp>
      <p:sp>
        <p:nvSpPr>
          <p:cNvPr id="29" name="Text Placeholder 28">
            <a:extLst>
              <a:ext uri="{FF2B5EF4-FFF2-40B4-BE49-F238E27FC236}">
                <a16:creationId xmlns:a16="http://schemas.microsoft.com/office/drawing/2014/main" id="{86761FB7-7F5F-AA36-30AD-812B2DC31290}"/>
              </a:ext>
            </a:extLst>
          </p:cNvPr>
          <p:cNvSpPr>
            <a:spLocks noGrp="1"/>
          </p:cNvSpPr>
          <p:nvPr>
            <p:ph type="body" sz="quarter" idx="24"/>
          </p:nvPr>
        </p:nvSpPr>
        <p:spPr/>
        <p:txBody>
          <a:bodyPr/>
          <a:lstStyle/>
          <a:p>
            <a:r>
              <a:rPr lang="en-US" b="1" dirty="0"/>
              <a:t>Category E.</a:t>
            </a:r>
            <a:br>
              <a:rPr lang="en-US" dirty="0"/>
            </a:br>
            <a:r>
              <a:rPr lang="en-US" dirty="0"/>
              <a:t>Miscellaneous Questions for Potential Vendors and Service Providers</a:t>
            </a:r>
          </a:p>
        </p:txBody>
      </p:sp>
      <p:sp>
        <p:nvSpPr>
          <p:cNvPr id="2" name="Slide Number Placeholder 1">
            <a:extLst>
              <a:ext uri="{FF2B5EF4-FFF2-40B4-BE49-F238E27FC236}">
                <a16:creationId xmlns:a16="http://schemas.microsoft.com/office/drawing/2014/main" id="{A371D749-C231-EEB7-0946-061C2BBBC889}"/>
              </a:ext>
            </a:extLst>
          </p:cNvPr>
          <p:cNvSpPr>
            <a:spLocks noGrp="1"/>
          </p:cNvSpPr>
          <p:nvPr>
            <p:ph type="sldNum" sz="quarter" idx="27"/>
          </p:nvPr>
        </p:nvSpPr>
        <p:spPr>
          <a:xfrm>
            <a:off x="8798561" y="6378049"/>
            <a:ext cx="2743200" cy="365125"/>
          </a:xfrm>
        </p:spPr>
        <p:txBody>
          <a:bodyPr/>
          <a:lstStyle/>
          <a:p>
            <a:fld id="{85B3D900-C608-4E34-A85B-E97138017806}" type="slidenum">
              <a:rPr lang="en-US" smtClean="0"/>
              <a:pPr/>
              <a:t>12</a:t>
            </a:fld>
            <a:endParaRPr lang="en-US" dirty="0"/>
          </a:p>
        </p:txBody>
      </p:sp>
      <p:sp>
        <p:nvSpPr>
          <p:cNvPr id="19" name="Title 18">
            <a:extLst>
              <a:ext uri="{FF2B5EF4-FFF2-40B4-BE49-F238E27FC236}">
                <a16:creationId xmlns:a16="http://schemas.microsoft.com/office/drawing/2014/main" id="{815528B0-D8DF-E1A2-C1EA-62CA2298A569}"/>
              </a:ext>
            </a:extLst>
          </p:cNvPr>
          <p:cNvSpPr>
            <a:spLocks noGrp="1"/>
          </p:cNvSpPr>
          <p:nvPr>
            <p:ph type="title"/>
          </p:nvPr>
        </p:nvSpPr>
        <p:spPr/>
        <p:txBody>
          <a:bodyPr/>
          <a:lstStyle/>
          <a:p>
            <a:r>
              <a:rPr lang="en-US" dirty="0"/>
              <a:t>RFI QUESTION CATEGORIES</a:t>
            </a:r>
          </a:p>
        </p:txBody>
      </p:sp>
    </p:spTree>
    <p:extLst>
      <p:ext uri="{BB962C8B-B14F-4D97-AF65-F5344CB8AC3E}">
        <p14:creationId xmlns:p14="http://schemas.microsoft.com/office/powerpoint/2010/main" val="3636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F058EB9-FBDF-4E5F-12CA-02C569681CE1}"/>
              </a:ext>
            </a:extLst>
          </p:cNvPr>
          <p:cNvSpPr>
            <a:spLocks noGrp="1"/>
          </p:cNvSpPr>
          <p:nvPr>
            <p:ph type="body" sz="quarter" idx="13"/>
          </p:nvPr>
        </p:nvSpPr>
        <p:spPr>
          <a:xfrm>
            <a:off x="4936210" y="1381534"/>
            <a:ext cx="6737630" cy="4287745"/>
          </a:xfrm>
        </p:spPr>
        <p:txBody>
          <a:bodyPr/>
          <a:lstStyle/>
          <a:p>
            <a:endParaRPr lang="en-US" dirty="0"/>
          </a:p>
          <a:p>
            <a:r>
              <a:rPr lang="en-US" dirty="0"/>
              <a:t>Address as many of the topics as possible</a:t>
            </a:r>
          </a:p>
          <a:p>
            <a:pPr lvl="1"/>
            <a:r>
              <a:rPr lang="en-US" dirty="0"/>
              <a:t>Respondents are not required to address all topics or questions. </a:t>
            </a:r>
          </a:p>
          <a:p>
            <a:pPr lvl="1"/>
            <a:r>
              <a:rPr lang="en-US" dirty="0"/>
              <a:t>Limit responses to the topics and questions that are relevant to your area of expertise, interest, and/or industry.</a:t>
            </a:r>
          </a:p>
          <a:p>
            <a:pPr lvl="1"/>
            <a:r>
              <a:rPr lang="en-US" dirty="0"/>
              <a:t>Responses can include multiple categories.</a:t>
            </a:r>
          </a:p>
          <a:p>
            <a:r>
              <a:rPr lang="en-US" dirty="0"/>
              <a:t>Label (number) responses according to Section VII question being answered</a:t>
            </a:r>
          </a:p>
          <a:p>
            <a:pPr lvl="1"/>
            <a:r>
              <a:rPr lang="en-US" dirty="0"/>
              <a:t>Example template available in Section IX of RFI</a:t>
            </a:r>
          </a:p>
          <a:p>
            <a:r>
              <a:rPr lang="en-US" dirty="0"/>
              <a:t>Mark proprietary or confidential information accordingly</a:t>
            </a:r>
          </a:p>
          <a:p>
            <a:pPr lvl="1"/>
            <a:r>
              <a:rPr lang="en-US" dirty="0"/>
              <a:t>DOE will not be publishing responses, but plans to publish summary report</a:t>
            </a:r>
          </a:p>
          <a:p>
            <a:r>
              <a:rPr lang="en-US" dirty="0"/>
              <a:t>Send submissions and questions to </a:t>
            </a:r>
            <a:r>
              <a:rPr lang="en-US" dirty="0">
                <a:hlinkClick r:id="rId2"/>
              </a:rPr>
              <a:t>DOE-PPD@id.doe.gov</a:t>
            </a:r>
            <a:r>
              <a:rPr lang="en-US" dirty="0"/>
              <a:t>  </a:t>
            </a:r>
          </a:p>
          <a:p>
            <a:endParaRPr lang="en-US" dirty="0"/>
          </a:p>
          <a:p>
            <a:endParaRPr lang="en-US" dirty="0"/>
          </a:p>
        </p:txBody>
      </p:sp>
      <p:sp>
        <p:nvSpPr>
          <p:cNvPr id="8" name="Text Placeholder 7">
            <a:extLst>
              <a:ext uri="{FF2B5EF4-FFF2-40B4-BE49-F238E27FC236}">
                <a16:creationId xmlns:a16="http://schemas.microsoft.com/office/drawing/2014/main" id="{35560D8F-B155-2B96-FE89-275E5EE8A397}"/>
              </a:ext>
            </a:extLst>
          </p:cNvPr>
          <p:cNvSpPr>
            <a:spLocks noGrp="1"/>
          </p:cNvSpPr>
          <p:nvPr>
            <p:ph type="body" sz="quarter" idx="10"/>
          </p:nvPr>
        </p:nvSpPr>
        <p:spPr/>
        <p:txBody>
          <a:bodyPr/>
          <a:lstStyle/>
          <a:p>
            <a:r>
              <a:rPr lang="en-US" dirty="0"/>
              <a:t>Response instructions</a:t>
            </a:r>
          </a:p>
        </p:txBody>
      </p:sp>
      <p:sp>
        <p:nvSpPr>
          <p:cNvPr id="2" name="Slide Number Placeholder 1">
            <a:extLst>
              <a:ext uri="{FF2B5EF4-FFF2-40B4-BE49-F238E27FC236}">
                <a16:creationId xmlns:a16="http://schemas.microsoft.com/office/drawing/2014/main" id="{6B127CD5-5007-E752-1B2D-EB9D7157B9B0}"/>
              </a:ext>
            </a:extLst>
          </p:cNvPr>
          <p:cNvSpPr>
            <a:spLocks noGrp="1"/>
          </p:cNvSpPr>
          <p:nvPr>
            <p:ph type="sldNum" sz="quarter" idx="19"/>
          </p:nvPr>
        </p:nvSpPr>
        <p:spPr/>
        <p:txBody>
          <a:bodyPr/>
          <a:lstStyle/>
          <a:p>
            <a:fld id="{85B3D900-C608-4E34-A85B-E97138017806}" type="slidenum">
              <a:rPr lang="en-US" smtClean="0"/>
              <a:t>13</a:t>
            </a:fld>
            <a:endParaRPr lang="en-US"/>
          </a:p>
        </p:txBody>
      </p:sp>
      <p:pic>
        <p:nvPicPr>
          <p:cNvPr id="18" name="Picture Placeholder 17">
            <a:extLst>
              <a:ext uri="{FF2B5EF4-FFF2-40B4-BE49-F238E27FC236}">
                <a16:creationId xmlns:a16="http://schemas.microsoft.com/office/drawing/2014/main" id="{9909B9DC-ACAB-D1DF-55A7-C16B4B6DCA8F}"/>
              </a:ext>
            </a:extLst>
          </p:cNvPr>
          <p:cNvPicPr>
            <a:picLocks noGrp="1" noChangeAspect="1"/>
          </p:cNvPicPr>
          <p:nvPr>
            <p:ph type="pic" sz="quarter" idx="11"/>
          </p:nvPr>
        </p:nvPicPr>
        <p:blipFill>
          <a:blip r:embed="rId3"/>
          <a:srcRect t="9245" b="9245"/>
          <a:stretch>
            <a:fillRect/>
          </a:stretch>
        </p:blipFill>
        <p:spPr/>
      </p:pic>
      <p:pic>
        <p:nvPicPr>
          <p:cNvPr id="22" name="Picture Placeholder 21">
            <a:extLst>
              <a:ext uri="{FF2B5EF4-FFF2-40B4-BE49-F238E27FC236}">
                <a16:creationId xmlns:a16="http://schemas.microsoft.com/office/drawing/2014/main" id="{2FA65547-D19E-0B4F-1824-F87CEF2E9A7B}"/>
              </a:ext>
            </a:extLst>
          </p:cNvPr>
          <p:cNvPicPr>
            <a:picLocks noGrp="1" noChangeAspect="1"/>
          </p:cNvPicPr>
          <p:nvPr>
            <p:ph type="pic" sz="quarter" idx="17"/>
          </p:nvPr>
        </p:nvPicPr>
        <p:blipFill>
          <a:blip r:embed="rId4"/>
          <a:srcRect t="13773" b="13773"/>
          <a:stretch>
            <a:fillRect/>
          </a:stretch>
        </p:blipFill>
        <p:spPr/>
      </p:pic>
    </p:spTree>
    <p:extLst>
      <p:ext uri="{BB962C8B-B14F-4D97-AF65-F5344CB8AC3E}">
        <p14:creationId xmlns:p14="http://schemas.microsoft.com/office/powerpoint/2010/main" val="890548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F058EB9-FBDF-4E5F-12CA-02C569681CE1}"/>
              </a:ext>
            </a:extLst>
          </p:cNvPr>
          <p:cNvSpPr>
            <a:spLocks noGrp="1"/>
          </p:cNvSpPr>
          <p:nvPr>
            <p:ph type="body" sz="quarter" idx="13"/>
          </p:nvPr>
        </p:nvSpPr>
        <p:spPr>
          <a:xfrm>
            <a:off x="5137688" y="2146515"/>
            <a:ext cx="6536152" cy="3522764"/>
          </a:xfrm>
        </p:spPr>
        <p:txBody>
          <a:bodyPr/>
          <a:lstStyle/>
          <a:p>
            <a:r>
              <a:rPr lang="en-US" sz="2000" dirty="0"/>
              <a:t>If you wish to be included on the publicly available list, indicate contact information (company or organization name, mailing address, and point of contact name, title, telephone number, and email address). Also indicate which area(s) of interest (Category B, C, D, or E of this RFI/SSN) best suits your organization’s capabilities. </a:t>
            </a:r>
          </a:p>
          <a:p>
            <a:r>
              <a:rPr lang="en-US" sz="2000" dirty="0"/>
              <a:t>DOE will publish a table in information portal updated periodically</a:t>
            </a:r>
          </a:p>
        </p:txBody>
      </p:sp>
      <p:sp>
        <p:nvSpPr>
          <p:cNvPr id="8" name="Text Placeholder 7">
            <a:extLst>
              <a:ext uri="{FF2B5EF4-FFF2-40B4-BE49-F238E27FC236}">
                <a16:creationId xmlns:a16="http://schemas.microsoft.com/office/drawing/2014/main" id="{35560D8F-B155-2B96-FE89-275E5EE8A397}"/>
              </a:ext>
            </a:extLst>
          </p:cNvPr>
          <p:cNvSpPr>
            <a:spLocks noGrp="1"/>
          </p:cNvSpPr>
          <p:nvPr>
            <p:ph type="body" sz="quarter" idx="10"/>
          </p:nvPr>
        </p:nvSpPr>
        <p:spPr/>
        <p:txBody>
          <a:bodyPr/>
          <a:lstStyle/>
          <a:p>
            <a:r>
              <a:rPr lang="en-US" dirty="0"/>
              <a:t>Collaboration and teaming</a:t>
            </a:r>
          </a:p>
        </p:txBody>
      </p:sp>
      <p:sp>
        <p:nvSpPr>
          <p:cNvPr id="2" name="Slide Number Placeholder 1">
            <a:extLst>
              <a:ext uri="{FF2B5EF4-FFF2-40B4-BE49-F238E27FC236}">
                <a16:creationId xmlns:a16="http://schemas.microsoft.com/office/drawing/2014/main" id="{6B127CD5-5007-E752-1B2D-EB9D7157B9B0}"/>
              </a:ext>
            </a:extLst>
          </p:cNvPr>
          <p:cNvSpPr>
            <a:spLocks noGrp="1"/>
          </p:cNvSpPr>
          <p:nvPr>
            <p:ph type="sldNum" sz="quarter" idx="19"/>
          </p:nvPr>
        </p:nvSpPr>
        <p:spPr/>
        <p:txBody>
          <a:bodyPr/>
          <a:lstStyle/>
          <a:p>
            <a:fld id="{85B3D900-C608-4E34-A85B-E97138017806}" type="slidenum">
              <a:rPr lang="en-US" smtClean="0"/>
              <a:t>14</a:t>
            </a:fld>
            <a:endParaRPr lang="en-US"/>
          </a:p>
        </p:txBody>
      </p:sp>
      <p:pic>
        <p:nvPicPr>
          <p:cNvPr id="18" name="Picture Placeholder 17">
            <a:extLst>
              <a:ext uri="{FF2B5EF4-FFF2-40B4-BE49-F238E27FC236}">
                <a16:creationId xmlns:a16="http://schemas.microsoft.com/office/drawing/2014/main" id="{9909B9DC-ACAB-D1DF-55A7-C16B4B6DCA8F}"/>
              </a:ext>
            </a:extLst>
          </p:cNvPr>
          <p:cNvPicPr>
            <a:picLocks noGrp="1" noChangeAspect="1"/>
          </p:cNvPicPr>
          <p:nvPr>
            <p:ph type="pic" sz="quarter" idx="11"/>
          </p:nvPr>
        </p:nvPicPr>
        <p:blipFill>
          <a:blip r:embed="rId2"/>
          <a:srcRect t="9245" b="9245"/>
          <a:stretch>
            <a:fillRect/>
          </a:stretch>
        </p:blipFill>
        <p:spPr/>
      </p:pic>
      <p:pic>
        <p:nvPicPr>
          <p:cNvPr id="22" name="Picture Placeholder 21">
            <a:extLst>
              <a:ext uri="{FF2B5EF4-FFF2-40B4-BE49-F238E27FC236}">
                <a16:creationId xmlns:a16="http://schemas.microsoft.com/office/drawing/2014/main" id="{2FA65547-D19E-0B4F-1824-F87CEF2E9A7B}"/>
              </a:ext>
            </a:extLst>
          </p:cNvPr>
          <p:cNvPicPr>
            <a:picLocks noGrp="1" noChangeAspect="1"/>
          </p:cNvPicPr>
          <p:nvPr>
            <p:ph type="pic" sz="quarter" idx="17"/>
          </p:nvPr>
        </p:nvPicPr>
        <p:blipFill>
          <a:blip r:embed="rId3"/>
          <a:srcRect t="13773" b="13773"/>
          <a:stretch>
            <a:fillRect/>
          </a:stretch>
        </p:blipFill>
        <p:spPr/>
      </p:pic>
    </p:spTree>
    <p:extLst>
      <p:ext uri="{BB962C8B-B14F-4D97-AF65-F5344CB8AC3E}">
        <p14:creationId xmlns:p14="http://schemas.microsoft.com/office/powerpoint/2010/main" val="291335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0D5972F-91BC-A43F-FB46-4B91FBE9D130}"/>
              </a:ext>
            </a:extLst>
          </p:cNvPr>
          <p:cNvSpPr>
            <a:spLocks noGrp="1"/>
          </p:cNvSpPr>
          <p:nvPr>
            <p:ph type="title"/>
          </p:nvPr>
        </p:nvSpPr>
        <p:spPr/>
        <p:txBody>
          <a:bodyPr/>
          <a:lstStyle/>
          <a:p>
            <a:r>
              <a:rPr lang="en-US" dirty="0" err="1"/>
              <a:t>Rfi</a:t>
            </a:r>
            <a:r>
              <a:rPr lang="en-US" dirty="0"/>
              <a:t> process</a:t>
            </a:r>
          </a:p>
        </p:txBody>
      </p:sp>
      <p:sp>
        <p:nvSpPr>
          <p:cNvPr id="8" name="Slide Number Placeholder 7">
            <a:extLst>
              <a:ext uri="{FF2B5EF4-FFF2-40B4-BE49-F238E27FC236}">
                <a16:creationId xmlns:a16="http://schemas.microsoft.com/office/drawing/2014/main" id="{BB4942A8-B3B0-39CB-5D74-9611948EB167}"/>
              </a:ext>
            </a:extLst>
          </p:cNvPr>
          <p:cNvSpPr>
            <a:spLocks noGrp="1"/>
          </p:cNvSpPr>
          <p:nvPr>
            <p:ph type="sldNum" sz="quarter" idx="13"/>
          </p:nvPr>
        </p:nvSpPr>
        <p:spPr/>
        <p:txBody>
          <a:bodyPr/>
          <a:lstStyle/>
          <a:p>
            <a:fld id="{85B3D900-C608-4E34-A85B-E97138017806}" type="slidenum">
              <a:rPr lang="en-US" smtClean="0"/>
              <a:t>15</a:t>
            </a:fld>
            <a:endParaRPr lang="en-US"/>
          </a:p>
        </p:txBody>
      </p:sp>
      <p:graphicFrame>
        <p:nvGraphicFramePr>
          <p:cNvPr id="13" name="Diagram 12">
            <a:extLst>
              <a:ext uri="{FF2B5EF4-FFF2-40B4-BE49-F238E27FC236}">
                <a16:creationId xmlns:a16="http://schemas.microsoft.com/office/drawing/2014/main" id="{E6FA0ACF-B3D1-998B-F6A1-49729639DEEE}"/>
              </a:ext>
            </a:extLst>
          </p:cNvPr>
          <p:cNvGraphicFramePr/>
          <p:nvPr>
            <p:extLst>
              <p:ext uri="{D42A27DB-BD31-4B8C-83A1-F6EECF244321}">
                <p14:modId xmlns:p14="http://schemas.microsoft.com/office/powerpoint/2010/main" val="1659773904"/>
              </p:ext>
            </p:extLst>
          </p:nvPr>
        </p:nvGraphicFramePr>
        <p:xfrm>
          <a:off x="2525240" y="1310241"/>
          <a:ext cx="7141520" cy="4425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3296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F99A75D-B913-D4B1-E191-DC15F5B1351A}"/>
              </a:ext>
            </a:extLst>
          </p:cNvPr>
          <p:cNvSpPr/>
          <p:nvPr/>
        </p:nvSpPr>
        <p:spPr>
          <a:xfrm>
            <a:off x="419100" y="1495425"/>
            <a:ext cx="4038600" cy="4148832"/>
          </a:xfrm>
          <a:prstGeom prst="round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4">
            <a:extLst>
              <a:ext uri="{FF2B5EF4-FFF2-40B4-BE49-F238E27FC236}">
                <a16:creationId xmlns:a16="http://schemas.microsoft.com/office/drawing/2014/main" id="{6195585B-CF21-4D9F-AEBF-4F226E176624}"/>
              </a:ext>
            </a:extLst>
          </p:cNvPr>
          <p:cNvGraphicFramePr>
            <a:graphicFrameLocks noGrp="1"/>
          </p:cNvGraphicFramePr>
          <p:nvPr>
            <p:ph sz="quarter" idx="12"/>
            <p:extLst>
              <p:ext uri="{D42A27DB-BD31-4B8C-83A1-F6EECF244321}">
                <p14:modId xmlns:p14="http://schemas.microsoft.com/office/powerpoint/2010/main" val="3096391854"/>
              </p:ext>
            </p:extLst>
          </p:nvPr>
        </p:nvGraphicFramePr>
        <p:xfrm>
          <a:off x="723900" y="1431110"/>
          <a:ext cx="11026775" cy="4005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F133A64E-EFDD-B696-3B52-B338AD381C71}"/>
              </a:ext>
            </a:extLst>
          </p:cNvPr>
          <p:cNvSpPr>
            <a:spLocks noGrp="1"/>
          </p:cNvSpPr>
          <p:nvPr>
            <p:ph type="title"/>
          </p:nvPr>
        </p:nvSpPr>
        <p:spPr/>
        <p:txBody>
          <a:bodyPr/>
          <a:lstStyle/>
          <a:p>
            <a:r>
              <a:rPr lang="en-US"/>
              <a:t>phased engagement approach</a:t>
            </a:r>
            <a:endParaRPr lang="en-US" dirty="0"/>
          </a:p>
        </p:txBody>
      </p:sp>
      <p:sp>
        <p:nvSpPr>
          <p:cNvPr id="4" name="Slide Number Placeholder 3">
            <a:extLst>
              <a:ext uri="{FF2B5EF4-FFF2-40B4-BE49-F238E27FC236}">
                <a16:creationId xmlns:a16="http://schemas.microsoft.com/office/drawing/2014/main" id="{AD5B337D-1982-382E-A135-3CA92B478809}"/>
              </a:ext>
            </a:extLst>
          </p:cNvPr>
          <p:cNvSpPr>
            <a:spLocks noGrp="1"/>
          </p:cNvSpPr>
          <p:nvPr>
            <p:ph type="sldNum" sz="quarter" idx="13"/>
          </p:nvPr>
        </p:nvSpPr>
        <p:spPr/>
        <p:txBody>
          <a:bodyPr/>
          <a:lstStyle/>
          <a:p>
            <a:fld id="{85B3D900-C608-4E34-A85B-E97138017806}" type="slidenum">
              <a:rPr lang="en-US" smtClean="0"/>
              <a:t>16</a:t>
            </a:fld>
            <a:endParaRPr lang="en-US" dirty="0"/>
          </a:p>
        </p:txBody>
      </p:sp>
      <p:graphicFrame>
        <p:nvGraphicFramePr>
          <p:cNvPr id="6" name="Diagram 5">
            <a:extLst>
              <a:ext uri="{FF2B5EF4-FFF2-40B4-BE49-F238E27FC236}">
                <a16:creationId xmlns:a16="http://schemas.microsoft.com/office/drawing/2014/main" id="{23CA6E26-77F7-2D40-729A-28A8C150CFCD}"/>
              </a:ext>
            </a:extLst>
          </p:cNvPr>
          <p:cNvGraphicFramePr/>
          <p:nvPr>
            <p:extLst>
              <p:ext uri="{D42A27DB-BD31-4B8C-83A1-F6EECF244321}">
                <p14:modId xmlns:p14="http://schemas.microsoft.com/office/powerpoint/2010/main" val="1060174996"/>
              </p:ext>
            </p:extLst>
          </p:nvPr>
        </p:nvGraphicFramePr>
        <p:xfrm>
          <a:off x="1122928" y="5057231"/>
          <a:ext cx="10627112" cy="3791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0883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3.7037E-7 L 0.34414 0.0037 " pathEditMode="relative" rAng="0" ptsTypes="AA">
                                      <p:cBhvr>
                                        <p:cTn id="6" dur="2000" fill="hold"/>
                                        <p:tgtEl>
                                          <p:spTgt spid="7"/>
                                        </p:tgtEl>
                                        <p:attrNameLst>
                                          <p:attrName>ppt_x</p:attrName>
                                          <p:attrName>ppt_y</p:attrName>
                                        </p:attrNameLst>
                                      </p:cBhvr>
                                      <p:rCtr x="17201"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shape&#10;&#10;Description automatically generated">
            <a:extLst>
              <a:ext uri="{FF2B5EF4-FFF2-40B4-BE49-F238E27FC236}">
                <a16:creationId xmlns:a16="http://schemas.microsoft.com/office/drawing/2014/main" id="{8E15A5C6-8FEC-B5AA-F2F4-DC38B8C315E5}"/>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t="438" b="438"/>
          <a:stretch/>
        </p:blipFill>
        <p:spPr>
          <a:xfrm>
            <a:off x="6446520" y="1586122"/>
            <a:ext cx="1093838" cy="1096718"/>
          </a:xfrm>
          <a:noFill/>
        </p:spPr>
      </p:pic>
      <p:pic>
        <p:nvPicPr>
          <p:cNvPr id="18" name="Picture Placeholder 17" descr="Icon&#10;&#10;Description automatically generated">
            <a:extLst>
              <a:ext uri="{FF2B5EF4-FFF2-40B4-BE49-F238E27FC236}">
                <a16:creationId xmlns:a16="http://schemas.microsoft.com/office/drawing/2014/main" id="{9037C193-0C16-5F10-8CBE-A068FE82CFA8}"/>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t="438" b="438"/>
          <a:stretch/>
        </p:blipFill>
        <p:spPr>
          <a:xfrm>
            <a:off x="735351" y="2976924"/>
            <a:ext cx="1093838" cy="1096718"/>
          </a:xfrm>
          <a:noFill/>
        </p:spPr>
      </p:pic>
      <p:sp>
        <p:nvSpPr>
          <p:cNvPr id="23" name="Text Placeholder 22">
            <a:extLst>
              <a:ext uri="{FF2B5EF4-FFF2-40B4-BE49-F238E27FC236}">
                <a16:creationId xmlns:a16="http://schemas.microsoft.com/office/drawing/2014/main" id="{3F215836-7E6A-4031-D784-E64397F2AF65}"/>
              </a:ext>
            </a:extLst>
          </p:cNvPr>
          <p:cNvSpPr>
            <a:spLocks noGrp="1"/>
          </p:cNvSpPr>
          <p:nvPr>
            <p:ph type="body" sz="quarter" idx="15"/>
          </p:nvPr>
        </p:nvSpPr>
        <p:spPr>
          <a:xfrm>
            <a:off x="2142511" y="1682405"/>
            <a:ext cx="3688081" cy="892175"/>
          </a:xfrm>
        </p:spPr>
        <p:txBody>
          <a:bodyPr/>
          <a:lstStyle/>
          <a:p>
            <a:r>
              <a:rPr lang="en-US" dirty="0"/>
              <a:t>Subscribe to our </a:t>
            </a:r>
            <a:r>
              <a:rPr lang="en-US" dirty="0">
                <a:hlinkClick r:id="rId5"/>
              </a:rPr>
              <a:t>email list</a:t>
            </a:r>
            <a:r>
              <a:rPr lang="en-US" dirty="0"/>
              <a:t> for updates</a:t>
            </a:r>
          </a:p>
        </p:txBody>
      </p:sp>
      <p:sp>
        <p:nvSpPr>
          <p:cNvPr id="25" name="Text Placeholder 24">
            <a:extLst>
              <a:ext uri="{FF2B5EF4-FFF2-40B4-BE49-F238E27FC236}">
                <a16:creationId xmlns:a16="http://schemas.microsoft.com/office/drawing/2014/main" id="{6E3ECE07-6923-49A6-5D6A-C368FA01D564}"/>
              </a:ext>
            </a:extLst>
          </p:cNvPr>
          <p:cNvSpPr>
            <a:spLocks noGrp="1"/>
          </p:cNvSpPr>
          <p:nvPr>
            <p:ph type="body" sz="quarter" idx="16"/>
          </p:nvPr>
        </p:nvSpPr>
        <p:spPr>
          <a:xfrm>
            <a:off x="2142511" y="3079196"/>
            <a:ext cx="3688081" cy="892175"/>
          </a:xfrm>
        </p:spPr>
        <p:txBody>
          <a:bodyPr/>
          <a:lstStyle/>
          <a:p>
            <a:r>
              <a:rPr lang="en-US" dirty="0"/>
              <a:t>Learn more on our PPD information portal: </a:t>
            </a:r>
            <a:r>
              <a:rPr lang="en-US" dirty="0">
                <a:hlinkClick r:id="rId6"/>
              </a:rPr>
              <a:t>https://curie.pnnl.gov/DOE-PPD</a:t>
            </a:r>
            <a:r>
              <a:rPr lang="en-US" dirty="0"/>
              <a:t> </a:t>
            </a:r>
          </a:p>
        </p:txBody>
      </p:sp>
      <p:pic>
        <p:nvPicPr>
          <p:cNvPr id="22" name="Picture Placeholder 21" descr="Icon&#10;&#10;Description automatically generated">
            <a:extLst>
              <a:ext uri="{FF2B5EF4-FFF2-40B4-BE49-F238E27FC236}">
                <a16:creationId xmlns:a16="http://schemas.microsoft.com/office/drawing/2014/main" id="{F07D1F4A-07E3-25EF-D1DB-8EA40DB2B72F}"/>
              </a:ext>
            </a:extLst>
          </p:cNvPr>
          <p:cNvPicPr>
            <a:picLocks noGrp="1" noChangeAspect="1"/>
          </p:cNvPicPr>
          <p:nvPr>
            <p:ph type="pic" sz="quarter" idx="19"/>
          </p:nvPr>
        </p:nvPicPr>
        <p:blipFill rotWithShape="1">
          <a:blip r:embed="rId7" cstate="screen">
            <a:extLst>
              <a:ext uri="{28A0092B-C50C-407E-A947-70E740481C1C}">
                <a14:useLocalDpi xmlns:a14="http://schemas.microsoft.com/office/drawing/2010/main"/>
              </a:ext>
            </a:extLst>
          </a:blip>
          <a:srcRect t="438" b="438"/>
          <a:stretch/>
        </p:blipFill>
        <p:spPr>
          <a:xfrm>
            <a:off x="735351" y="4627236"/>
            <a:ext cx="1093838" cy="1096718"/>
          </a:xfrm>
          <a:noFill/>
        </p:spPr>
      </p:pic>
      <p:pic>
        <p:nvPicPr>
          <p:cNvPr id="26" name="Picture Placeholder 25" descr="Mailbox outline">
            <a:extLst>
              <a:ext uri="{FF2B5EF4-FFF2-40B4-BE49-F238E27FC236}">
                <a16:creationId xmlns:a16="http://schemas.microsoft.com/office/drawing/2014/main" id="{11EE979D-4302-4997-DC26-530BD05A3EAE}"/>
              </a:ext>
            </a:extLst>
          </p:cNvPr>
          <p:cNvPicPr>
            <a:picLocks noGrp="1" noChangeAspect="1"/>
          </p:cNvPicPr>
          <p:nvPr>
            <p:ph type="pic" sz="quarter" idx="21"/>
          </p:nvPr>
        </p:nvPicPr>
        <p:blipFill>
          <a:blip r:embed="rId8">
            <a:extLst>
              <a:ext uri="{96DAC541-7B7A-43D3-8B79-37D633B846F1}">
                <asvg:svgBlip xmlns:asvg="http://schemas.microsoft.com/office/drawing/2016/SVG/main" r:embed="rId9"/>
              </a:ext>
            </a:extLst>
          </a:blip>
          <a:srcRect/>
          <a:stretch/>
        </p:blipFill>
        <p:spPr>
          <a:xfrm>
            <a:off x="735351" y="1586121"/>
            <a:ext cx="1093838" cy="1096718"/>
          </a:xfrm>
          <a:noFill/>
        </p:spPr>
      </p:pic>
      <p:sp>
        <p:nvSpPr>
          <p:cNvPr id="28" name="Text Placeholder 27">
            <a:extLst>
              <a:ext uri="{FF2B5EF4-FFF2-40B4-BE49-F238E27FC236}">
                <a16:creationId xmlns:a16="http://schemas.microsoft.com/office/drawing/2014/main" id="{D033E33C-8A9F-D3F0-0DA6-7EB30E35F1E0}"/>
              </a:ext>
            </a:extLst>
          </p:cNvPr>
          <p:cNvSpPr>
            <a:spLocks noGrp="1"/>
          </p:cNvSpPr>
          <p:nvPr>
            <p:ph type="body" sz="quarter" idx="23"/>
          </p:nvPr>
        </p:nvSpPr>
        <p:spPr>
          <a:xfrm>
            <a:off x="2142511" y="4729508"/>
            <a:ext cx="3688081" cy="892175"/>
          </a:xfrm>
        </p:spPr>
        <p:txBody>
          <a:bodyPr/>
          <a:lstStyle/>
          <a:p>
            <a:r>
              <a:rPr lang="en-US" dirty="0"/>
              <a:t>Respond to the RFI by October 31, 2024</a:t>
            </a:r>
          </a:p>
        </p:txBody>
      </p:sp>
      <p:sp>
        <p:nvSpPr>
          <p:cNvPr id="29" name="Text Placeholder 28">
            <a:extLst>
              <a:ext uri="{FF2B5EF4-FFF2-40B4-BE49-F238E27FC236}">
                <a16:creationId xmlns:a16="http://schemas.microsoft.com/office/drawing/2014/main" id="{86761FB7-7F5F-AA36-30AD-812B2DC31290}"/>
              </a:ext>
            </a:extLst>
          </p:cNvPr>
          <p:cNvSpPr>
            <a:spLocks noGrp="1"/>
          </p:cNvSpPr>
          <p:nvPr>
            <p:ph type="body" sz="quarter" idx="24"/>
          </p:nvPr>
        </p:nvSpPr>
        <p:spPr>
          <a:xfrm>
            <a:off x="7853680" y="1586122"/>
            <a:ext cx="3688081" cy="892175"/>
          </a:xfrm>
        </p:spPr>
        <p:txBody>
          <a:bodyPr/>
          <a:lstStyle/>
          <a:p>
            <a:r>
              <a:rPr lang="en-US" dirty="0"/>
              <a:t>Tune in to future DOE webinars and conference events</a:t>
            </a:r>
          </a:p>
        </p:txBody>
      </p:sp>
      <p:sp>
        <p:nvSpPr>
          <p:cNvPr id="2" name="Slide Number Placeholder 1">
            <a:extLst>
              <a:ext uri="{FF2B5EF4-FFF2-40B4-BE49-F238E27FC236}">
                <a16:creationId xmlns:a16="http://schemas.microsoft.com/office/drawing/2014/main" id="{A371D749-C231-EEB7-0946-061C2BBBC889}"/>
              </a:ext>
            </a:extLst>
          </p:cNvPr>
          <p:cNvSpPr>
            <a:spLocks noGrp="1"/>
          </p:cNvSpPr>
          <p:nvPr>
            <p:ph type="sldNum" sz="quarter" idx="27"/>
          </p:nvPr>
        </p:nvSpPr>
        <p:spPr>
          <a:xfrm>
            <a:off x="8798561" y="6378049"/>
            <a:ext cx="2743200" cy="365125"/>
          </a:xfrm>
        </p:spPr>
        <p:txBody>
          <a:bodyPr/>
          <a:lstStyle/>
          <a:p>
            <a:fld id="{85B3D900-C608-4E34-A85B-E97138017806}" type="slidenum">
              <a:rPr lang="en-US" smtClean="0"/>
              <a:pPr/>
              <a:t>17</a:t>
            </a:fld>
            <a:endParaRPr lang="en-US"/>
          </a:p>
        </p:txBody>
      </p:sp>
      <p:sp>
        <p:nvSpPr>
          <p:cNvPr id="19" name="Title 18">
            <a:extLst>
              <a:ext uri="{FF2B5EF4-FFF2-40B4-BE49-F238E27FC236}">
                <a16:creationId xmlns:a16="http://schemas.microsoft.com/office/drawing/2014/main" id="{815528B0-D8DF-E1A2-C1EA-62CA2298A569}"/>
              </a:ext>
            </a:extLst>
          </p:cNvPr>
          <p:cNvSpPr>
            <a:spLocks noGrp="1"/>
          </p:cNvSpPr>
          <p:nvPr>
            <p:ph type="title"/>
          </p:nvPr>
        </p:nvSpPr>
        <p:spPr/>
        <p:txBody>
          <a:bodyPr/>
          <a:lstStyle/>
          <a:p>
            <a:r>
              <a:rPr lang="en-US" dirty="0"/>
              <a:t>stay up to date on </a:t>
            </a:r>
            <a:r>
              <a:rPr lang="en-US" dirty="0" err="1"/>
              <a:t>ppd</a:t>
            </a:r>
            <a:endParaRPr lang="en-US" dirty="0"/>
          </a:p>
        </p:txBody>
      </p:sp>
      <p:pic>
        <p:nvPicPr>
          <p:cNvPr id="5" name="Picture 4" descr="A picture containing text, outdoor, sign, blue&#10;&#10;Description automatically generated">
            <a:extLst>
              <a:ext uri="{FF2B5EF4-FFF2-40B4-BE49-F238E27FC236}">
                <a16:creationId xmlns:a16="http://schemas.microsoft.com/office/drawing/2014/main" id="{A8F09EAC-71D0-8B82-DC81-E72AEABDB5DC}"/>
              </a:ext>
            </a:extLst>
          </p:cNvPr>
          <p:cNvPicPr>
            <a:picLocks noChangeAspect="1"/>
          </p:cNvPicPr>
          <p:nvPr/>
        </p:nvPicPr>
        <p:blipFill>
          <a:blip r:embed="rId10"/>
          <a:stretch>
            <a:fillRect/>
          </a:stretch>
        </p:blipFill>
        <p:spPr>
          <a:xfrm>
            <a:off x="7540358" y="2976924"/>
            <a:ext cx="3286674" cy="3286674"/>
          </a:xfrm>
          <a:prstGeom prst="rect">
            <a:avLst/>
          </a:prstGeom>
        </p:spPr>
      </p:pic>
    </p:spTree>
    <p:extLst>
      <p:ext uri="{BB962C8B-B14F-4D97-AF65-F5344CB8AC3E}">
        <p14:creationId xmlns:p14="http://schemas.microsoft.com/office/powerpoint/2010/main" val="2325581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796CA2D-AF5E-FBB6-9BE6-5A69D1B6C7C1}"/>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rcRect/>
          <a:stretch/>
        </p:blipFill>
        <p:spPr>
          <a:xfrm>
            <a:off x="-96253" y="-577517"/>
            <a:ext cx="12297878" cy="7635223"/>
          </a:xfrm>
        </p:spPr>
      </p:pic>
      <p:sp>
        <p:nvSpPr>
          <p:cNvPr id="3" name="Slide Number Placeholder 2">
            <a:extLst>
              <a:ext uri="{FF2B5EF4-FFF2-40B4-BE49-F238E27FC236}">
                <a16:creationId xmlns:a16="http://schemas.microsoft.com/office/drawing/2014/main" id="{662E13C6-2E55-AB75-85F5-699638820C4B}"/>
              </a:ext>
            </a:extLst>
          </p:cNvPr>
          <p:cNvSpPr>
            <a:spLocks noGrp="1"/>
          </p:cNvSpPr>
          <p:nvPr>
            <p:ph type="sldNum" sz="quarter" idx="11"/>
          </p:nvPr>
        </p:nvSpPr>
        <p:spPr/>
        <p:txBody>
          <a:bodyPr/>
          <a:lstStyle/>
          <a:p>
            <a:fld id="{85B3D900-C608-4E34-A85B-E97138017806}" type="slidenum">
              <a:rPr lang="en-US" smtClean="0"/>
              <a:t>18</a:t>
            </a:fld>
            <a:endParaRPr lang="en-US"/>
          </a:p>
        </p:txBody>
      </p:sp>
      <p:pic>
        <p:nvPicPr>
          <p:cNvPr id="6" name="Picture 5">
            <a:extLst>
              <a:ext uri="{FF2B5EF4-FFF2-40B4-BE49-F238E27FC236}">
                <a16:creationId xmlns:a16="http://schemas.microsoft.com/office/drawing/2014/main" id="{5B03529B-A393-56BD-5DC5-B92EAF174CB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99154" y="5899657"/>
            <a:ext cx="4643045" cy="456693"/>
          </a:xfrm>
          <a:prstGeom prst="rect">
            <a:avLst/>
          </a:prstGeom>
        </p:spPr>
      </p:pic>
      <p:pic>
        <p:nvPicPr>
          <p:cNvPr id="2" name="Content Placeholder 7">
            <a:extLst>
              <a:ext uri="{FF2B5EF4-FFF2-40B4-BE49-F238E27FC236}">
                <a16:creationId xmlns:a16="http://schemas.microsoft.com/office/drawing/2014/main" id="{86E7C047-6CF5-E1E7-56C5-4DC726A3A9B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5878" y="-555745"/>
            <a:ext cx="12297878" cy="7635223"/>
          </a:xfrm>
          <a:prstGeom prst="rect">
            <a:avLst/>
          </a:prstGeom>
          <a:solidFill>
            <a:schemeClr val="bg1">
              <a:lumMod val="95000"/>
            </a:schemeClr>
          </a:solidFill>
        </p:spPr>
      </p:pic>
      <p:pic>
        <p:nvPicPr>
          <p:cNvPr id="5" name="Picture 4">
            <a:extLst>
              <a:ext uri="{FF2B5EF4-FFF2-40B4-BE49-F238E27FC236}">
                <a16:creationId xmlns:a16="http://schemas.microsoft.com/office/drawing/2014/main" id="{6805E0F4-B5A2-89BC-8B38-0C1B15E35A4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1554" y="6052057"/>
            <a:ext cx="4643045" cy="456693"/>
          </a:xfrm>
          <a:prstGeom prst="rect">
            <a:avLst/>
          </a:prstGeom>
        </p:spPr>
      </p:pic>
      <p:sp>
        <p:nvSpPr>
          <p:cNvPr id="4" name="Text Placeholder 7">
            <a:extLst>
              <a:ext uri="{FF2B5EF4-FFF2-40B4-BE49-F238E27FC236}">
                <a16:creationId xmlns:a16="http://schemas.microsoft.com/office/drawing/2014/main" id="{75E4F434-AE23-B99D-ECA0-1A222C7C4EF1}"/>
              </a:ext>
            </a:extLst>
          </p:cNvPr>
          <p:cNvSpPr txBox="1">
            <a:spLocks/>
          </p:cNvSpPr>
          <p:nvPr/>
        </p:nvSpPr>
        <p:spPr>
          <a:xfrm>
            <a:off x="1565329" y="1639248"/>
            <a:ext cx="3025379" cy="1913017"/>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600" b="1" dirty="0">
                <a:solidFill>
                  <a:schemeClr val="accent1"/>
                </a:solidFill>
                <a:latin typeface="+mj-lt"/>
              </a:rPr>
              <a:t>Q&amp;A</a:t>
            </a:r>
          </a:p>
        </p:txBody>
      </p:sp>
    </p:spTree>
    <p:extLst>
      <p:ext uri="{BB962C8B-B14F-4D97-AF65-F5344CB8AC3E}">
        <p14:creationId xmlns:p14="http://schemas.microsoft.com/office/powerpoint/2010/main" val="2332173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689CC83-A94F-ABCA-AB33-78253DA8B8DE}"/>
              </a:ext>
            </a:extLst>
          </p:cNvPr>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0" y="2092"/>
            <a:ext cx="12192000" cy="6853815"/>
          </a:xfrm>
          <a:prstGeom prst="rect">
            <a:avLst/>
          </a:prstGeom>
          <a:solidFill>
            <a:schemeClr val="bg1">
              <a:lumMod val="95000"/>
            </a:schemeClr>
          </a:solidFill>
        </p:spPr>
      </p:pic>
      <p:sp>
        <p:nvSpPr>
          <p:cNvPr id="3" name="Slide Number Placeholder 2">
            <a:extLst>
              <a:ext uri="{FF2B5EF4-FFF2-40B4-BE49-F238E27FC236}">
                <a16:creationId xmlns:a16="http://schemas.microsoft.com/office/drawing/2014/main" id="{87E73873-3AAB-2E18-2F08-A5B1B68E899D}"/>
              </a:ext>
            </a:extLst>
          </p:cNvPr>
          <p:cNvSpPr>
            <a:spLocks noGrp="1"/>
          </p:cNvSpPr>
          <p:nvPr>
            <p:ph type="sldNum" sz="quarter" idx="11"/>
          </p:nvPr>
        </p:nvSpPr>
        <p:spPr/>
        <p:txBody>
          <a:bodyPr/>
          <a:lstStyle/>
          <a:p>
            <a:fld id="{85B3D900-C608-4E34-A85B-E97138017806}" type="slidenum">
              <a:rPr lang="en-US" smtClean="0"/>
              <a:t>19</a:t>
            </a:fld>
            <a:endParaRPr lang="en-US"/>
          </a:p>
        </p:txBody>
      </p:sp>
      <p:pic>
        <p:nvPicPr>
          <p:cNvPr id="5" name="Picture 4">
            <a:extLst>
              <a:ext uri="{FF2B5EF4-FFF2-40B4-BE49-F238E27FC236}">
                <a16:creationId xmlns:a16="http://schemas.microsoft.com/office/drawing/2014/main" id="{23D657ED-0240-07D5-5CAF-C58BF328A8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9154" y="5899657"/>
            <a:ext cx="4643045" cy="456693"/>
          </a:xfrm>
          <a:prstGeom prst="rect">
            <a:avLst/>
          </a:prstGeom>
        </p:spPr>
      </p:pic>
      <p:sp>
        <p:nvSpPr>
          <p:cNvPr id="6" name="TextBox 5">
            <a:extLst>
              <a:ext uri="{FF2B5EF4-FFF2-40B4-BE49-F238E27FC236}">
                <a16:creationId xmlns:a16="http://schemas.microsoft.com/office/drawing/2014/main" id="{28235CE0-F15D-BEBC-6F35-031F1706EA72}"/>
              </a:ext>
            </a:extLst>
          </p:cNvPr>
          <p:cNvSpPr txBox="1"/>
          <p:nvPr/>
        </p:nvSpPr>
        <p:spPr>
          <a:xfrm>
            <a:off x="360012" y="404941"/>
            <a:ext cx="11239500" cy="5816977"/>
          </a:xfrm>
          <a:prstGeom prst="rect">
            <a:avLst/>
          </a:prstGeom>
          <a:noFill/>
        </p:spPr>
        <p:txBody>
          <a:bodyPr wrap="square" rtlCol="0">
            <a:spAutoFit/>
          </a:bodyPr>
          <a:lstStyle/>
          <a:p>
            <a:pPr algn="ctr"/>
            <a:r>
              <a:rPr lang="en-US" sz="6600" dirty="0">
                <a:solidFill>
                  <a:schemeClr val="bg1"/>
                </a:solidFill>
                <a:latin typeface="+mj-lt"/>
              </a:rPr>
              <a:t>Thank you!</a:t>
            </a:r>
          </a:p>
          <a:p>
            <a:pPr algn="ctr"/>
            <a:endParaRPr lang="en-US" sz="6600" dirty="0">
              <a:solidFill>
                <a:schemeClr val="bg1"/>
              </a:solidFill>
              <a:latin typeface="+mj-lt"/>
            </a:endParaRPr>
          </a:p>
          <a:p>
            <a:pPr algn="ctr"/>
            <a:r>
              <a:rPr lang="en-US" sz="4000" dirty="0">
                <a:solidFill>
                  <a:schemeClr val="bg1"/>
                </a:solidFill>
                <a:latin typeface="+mj-lt"/>
              </a:rPr>
              <a:t>More info: </a:t>
            </a:r>
            <a:r>
              <a:rPr lang="en-US" sz="4000" dirty="0">
                <a:solidFill>
                  <a:schemeClr val="bg1"/>
                </a:solidFill>
                <a:latin typeface="+mj-lt"/>
                <a:hlinkClick r:id="rId4"/>
              </a:rPr>
              <a:t>https://curie.pnnl.gov/DOE-PPD</a:t>
            </a:r>
            <a:endParaRPr lang="en-US" sz="4000" dirty="0">
              <a:solidFill>
                <a:schemeClr val="bg1"/>
              </a:solidFill>
              <a:latin typeface="+mj-lt"/>
            </a:endParaRPr>
          </a:p>
          <a:p>
            <a:pPr algn="ctr"/>
            <a:r>
              <a:rPr lang="en-US" sz="4000" dirty="0">
                <a:solidFill>
                  <a:schemeClr val="bg1"/>
                </a:solidFill>
                <a:latin typeface="+mj-lt"/>
              </a:rPr>
              <a:t>Submit questions to: </a:t>
            </a:r>
            <a:r>
              <a:rPr lang="en-US" sz="4000" dirty="0">
                <a:solidFill>
                  <a:schemeClr val="bg1"/>
                </a:solidFill>
                <a:latin typeface="+mj-lt"/>
                <a:hlinkClick r:id="rId5"/>
              </a:rPr>
              <a:t>DOE-PPD@id.doe.gov</a:t>
            </a:r>
            <a:r>
              <a:rPr lang="en-US" sz="4000" dirty="0">
                <a:solidFill>
                  <a:schemeClr val="bg1"/>
                </a:solidFill>
                <a:latin typeface="+mj-lt"/>
              </a:rPr>
              <a:t>  </a:t>
            </a:r>
          </a:p>
          <a:p>
            <a:pPr algn="ctr"/>
            <a:endParaRPr lang="en-US" sz="4000" dirty="0">
              <a:solidFill>
                <a:schemeClr val="bg1"/>
              </a:solidFill>
              <a:latin typeface="+mj-lt"/>
            </a:endParaRPr>
          </a:p>
          <a:p>
            <a:pPr algn="ctr"/>
            <a:r>
              <a:rPr lang="en-US" sz="4000" dirty="0">
                <a:solidFill>
                  <a:schemeClr val="bg1"/>
                </a:solidFill>
                <a:latin typeface="+mj-lt"/>
                <a:hlinkClick r:id="rId6">
                  <a:extLst>
                    <a:ext uri="{A12FA001-AC4F-418D-AE19-62706E023703}">
                      <ahyp:hlinkClr xmlns:ahyp="http://schemas.microsoft.com/office/drawing/2018/hyperlinkcolor" val="tx"/>
                    </a:ext>
                  </a:extLst>
                </a:hlinkClick>
              </a:rPr>
              <a:t>Gerard.Jackson@nuclear.energy.gov</a:t>
            </a:r>
            <a:r>
              <a:rPr lang="en-US" sz="4000" dirty="0">
                <a:solidFill>
                  <a:schemeClr val="bg1"/>
                </a:solidFill>
                <a:latin typeface="+mj-lt"/>
              </a:rPr>
              <a:t> </a:t>
            </a:r>
            <a:r>
              <a:rPr lang="en-US" sz="4000" dirty="0">
                <a:solidFill>
                  <a:schemeClr val="bg1"/>
                </a:solidFill>
                <a:latin typeface="+mj-lt"/>
                <a:hlinkClick r:id="rId7">
                  <a:extLst>
                    <a:ext uri="{A12FA001-AC4F-418D-AE19-62706E023703}">
                      <ahyp:hlinkClr xmlns:ahyp="http://schemas.microsoft.com/office/drawing/2018/hyperlinkcolor" val="tx"/>
                    </a:ext>
                  </a:extLst>
                </a:hlinkClick>
              </a:rPr>
              <a:t>Miriam.Juckett@pnnl.gov</a:t>
            </a:r>
            <a:endParaRPr lang="en-US" sz="4000" dirty="0">
              <a:solidFill>
                <a:schemeClr val="bg1"/>
              </a:solidFill>
              <a:latin typeface="+mj-lt"/>
            </a:endParaRPr>
          </a:p>
          <a:p>
            <a:pPr algn="ctr"/>
            <a:endParaRPr lang="en-US" sz="4000" dirty="0">
              <a:solidFill>
                <a:schemeClr val="bg1"/>
              </a:solidFill>
              <a:latin typeface="+mj-lt"/>
            </a:endParaRPr>
          </a:p>
        </p:txBody>
      </p:sp>
    </p:spTree>
    <p:extLst>
      <p:ext uri="{BB962C8B-B14F-4D97-AF65-F5344CB8AC3E}">
        <p14:creationId xmlns:p14="http://schemas.microsoft.com/office/powerpoint/2010/main" val="3615418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A4FBCF-D227-1D62-FFFF-A09378277958}"/>
              </a:ext>
            </a:extLst>
          </p:cNvPr>
          <p:cNvSpPr>
            <a:spLocks noGrp="1"/>
          </p:cNvSpPr>
          <p:nvPr>
            <p:ph type="sldNum" sz="quarter" idx="16"/>
          </p:nvPr>
        </p:nvSpPr>
        <p:spPr/>
        <p:txBody>
          <a:bodyPr/>
          <a:lstStyle/>
          <a:p>
            <a:fld id="{85B3D900-C608-4E34-A85B-E97138017806}" type="slidenum">
              <a:rPr lang="en-US" smtClean="0"/>
              <a:pPr/>
              <a:t>2</a:t>
            </a:fld>
            <a:endParaRPr lang="en-US" dirty="0"/>
          </a:p>
        </p:txBody>
      </p:sp>
    </p:spTree>
    <p:extLst>
      <p:ext uri="{BB962C8B-B14F-4D97-AF65-F5344CB8AC3E}">
        <p14:creationId xmlns:p14="http://schemas.microsoft.com/office/powerpoint/2010/main" val="3287204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EGB public demonstration test, from National Academy of Sciences, “Going the Distance? The Safe Transport of Spent Nuclear Fuel and High-Level Radioactive Waste in the United States,” The National Academies Press, Washington, D.C. (2006).&#10;">
            <a:extLst>
              <a:ext uri="{FF2B5EF4-FFF2-40B4-BE49-F238E27FC236}">
                <a16:creationId xmlns:a16="http://schemas.microsoft.com/office/drawing/2014/main" id="{AF971F9D-AD2D-D6C2-C194-6CB6049435A3}"/>
              </a:ext>
            </a:extLst>
          </p:cNvPr>
          <p:cNvPicPr>
            <a:picLocks noChangeAspect="1"/>
          </p:cNvPicPr>
          <p:nvPr/>
        </p:nvPicPr>
        <p:blipFill rotWithShape="1">
          <a:blip r:embed="rId2"/>
          <a:srcRect l="339" t="1195" r="439"/>
          <a:stretch/>
        </p:blipFill>
        <p:spPr>
          <a:xfrm>
            <a:off x="667568" y="2441935"/>
            <a:ext cx="5826273" cy="3264648"/>
          </a:xfrm>
          <a:prstGeom prst="rect">
            <a:avLst/>
          </a:prstGeom>
          <a:solidFill>
            <a:schemeClr val="tx1">
              <a:lumMod val="50000"/>
              <a:lumOff val="50000"/>
            </a:schemeClr>
          </a:solidFill>
          <a:ln>
            <a:noFill/>
          </a:ln>
          <a:effectLst>
            <a:outerShdw blurRad="292100" dist="139700" dir="2700000" algn="tl" rotWithShape="0">
              <a:srgbClr val="333333">
                <a:alpha val="65000"/>
              </a:srgbClr>
            </a:outerShdw>
          </a:effectLst>
        </p:spPr>
      </p:pic>
      <p:sp>
        <p:nvSpPr>
          <p:cNvPr id="2" name="Text Placeholder 1">
            <a:extLst>
              <a:ext uri="{FF2B5EF4-FFF2-40B4-BE49-F238E27FC236}">
                <a16:creationId xmlns:a16="http://schemas.microsoft.com/office/drawing/2014/main" id="{0F031A10-CC3C-7228-7A98-4988F051146D}"/>
              </a:ext>
            </a:extLst>
          </p:cNvPr>
          <p:cNvSpPr>
            <a:spLocks noGrp="1"/>
          </p:cNvSpPr>
          <p:nvPr>
            <p:ph type="body" sz="quarter" idx="10"/>
          </p:nvPr>
        </p:nvSpPr>
        <p:spPr>
          <a:xfrm>
            <a:off x="647700" y="569631"/>
            <a:ext cx="10896600" cy="387798"/>
          </a:xfrm>
        </p:spPr>
        <p:txBody>
          <a:bodyPr/>
          <a:lstStyle/>
          <a:p>
            <a:r>
              <a:rPr lang="en-US" sz="2800" dirty="0"/>
              <a:t>DOE Package performance demonstration (ppd)</a:t>
            </a:r>
          </a:p>
        </p:txBody>
      </p:sp>
      <p:sp>
        <p:nvSpPr>
          <p:cNvPr id="5" name="Text Placeholder 4">
            <a:extLst>
              <a:ext uri="{FF2B5EF4-FFF2-40B4-BE49-F238E27FC236}">
                <a16:creationId xmlns:a16="http://schemas.microsoft.com/office/drawing/2014/main" id="{55246AC8-D80D-A661-0F3D-990A0929FFD3}"/>
              </a:ext>
            </a:extLst>
          </p:cNvPr>
          <p:cNvSpPr>
            <a:spLocks noGrp="1"/>
          </p:cNvSpPr>
          <p:nvPr>
            <p:ph type="body" sz="quarter" idx="13"/>
          </p:nvPr>
        </p:nvSpPr>
        <p:spPr>
          <a:xfrm>
            <a:off x="647700" y="1257235"/>
            <a:ext cx="5826273" cy="788541"/>
          </a:xfrm>
        </p:spPr>
        <p:txBody>
          <a:bodyPr/>
          <a:lstStyle/>
          <a:p>
            <a:r>
              <a:rPr lang="en-US" dirty="0"/>
              <a:t>What is a PPD?</a:t>
            </a:r>
          </a:p>
          <a:p>
            <a:pPr lvl="1"/>
            <a:r>
              <a:rPr lang="en-US" dirty="0"/>
              <a:t>Physical demonstrations on a rail-sized spent nuclear fuel (SNF) transportation cask</a:t>
            </a:r>
          </a:p>
          <a:p>
            <a:pPr lvl="1"/>
            <a:r>
              <a:rPr lang="en-US" dirty="0"/>
              <a:t>Previously referred to as a package performance study</a:t>
            </a:r>
          </a:p>
          <a:p>
            <a:pPr marL="457200" lvl="1" indent="0">
              <a:buNone/>
            </a:pPr>
            <a:endParaRPr lang="en-US" dirty="0"/>
          </a:p>
        </p:txBody>
      </p:sp>
      <p:sp>
        <p:nvSpPr>
          <p:cNvPr id="7" name="Slide Number Placeholder 6">
            <a:extLst>
              <a:ext uri="{FF2B5EF4-FFF2-40B4-BE49-F238E27FC236}">
                <a16:creationId xmlns:a16="http://schemas.microsoft.com/office/drawing/2014/main" id="{5FC5D5E6-B65B-DE9D-8C72-6FB9EFBDD063}"/>
              </a:ext>
            </a:extLst>
          </p:cNvPr>
          <p:cNvSpPr>
            <a:spLocks noGrp="1"/>
          </p:cNvSpPr>
          <p:nvPr>
            <p:ph type="sldNum" sz="quarter" idx="25"/>
          </p:nvPr>
        </p:nvSpPr>
        <p:spPr/>
        <p:txBody>
          <a:bodyPr/>
          <a:lstStyle/>
          <a:p>
            <a:fld id="{85B3D900-C608-4E34-A85B-E97138017806}" type="slidenum">
              <a:rPr lang="en-US" smtClean="0"/>
              <a:t>3</a:t>
            </a:fld>
            <a:endParaRPr lang="en-US" dirty="0"/>
          </a:p>
        </p:txBody>
      </p:sp>
      <p:pic>
        <p:nvPicPr>
          <p:cNvPr id="9" name="Picture 8">
            <a:extLst>
              <a:ext uri="{FF2B5EF4-FFF2-40B4-BE49-F238E27FC236}">
                <a16:creationId xmlns:a16="http://schemas.microsoft.com/office/drawing/2014/main" id="{8319D9B4-523B-D42C-3DB2-8FE9635C4790}"/>
              </a:ext>
            </a:extLst>
          </p:cNvPr>
          <p:cNvPicPr>
            <a:picLocks noChangeAspect="1"/>
          </p:cNvPicPr>
          <p:nvPr/>
        </p:nvPicPr>
        <p:blipFill>
          <a:blip r:embed="rId3"/>
          <a:stretch>
            <a:fillRect/>
          </a:stretch>
        </p:blipFill>
        <p:spPr>
          <a:xfrm>
            <a:off x="6954421" y="1353382"/>
            <a:ext cx="4002881" cy="4164015"/>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607CD402-C4C6-6FBC-B068-F1A6860F0775}"/>
              </a:ext>
            </a:extLst>
          </p:cNvPr>
          <p:cNvSpPr txBox="1"/>
          <p:nvPr/>
        </p:nvSpPr>
        <p:spPr>
          <a:xfrm>
            <a:off x="667568" y="4875028"/>
            <a:ext cx="5826273" cy="642369"/>
          </a:xfrm>
          <a:prstGeom prst="rect">
            <a:avLst/>
          </a:prstGeom>
          <a:gradFill>
            <a:gsLst>
              <a:gs pos="0">
                <a:schemeClr val="bg1">
                  <a:alpha val="0"/>
                </a:schemeClr>
              </a:gs>
              <a:gs pos="27000">
                <a:srgbClr val="808080">
                  <a:alpha val="50000"/>
                </a:srgbClr>
              </a:gs>
              <a:gs pos="74000">
                <a:srgbClr val="404040"/>
              </a:gs>
              <a:gs pos="100000">
                <a:schemeClr val="tx1"/>
              </a:gs>
            </a:gsLst>
            <a:lin ang="5400000" scaled="1"/>
          </a:gradFill>
        </p:spPr>
        <p:txBody>
          <a:bodyPr wrap="square" rtlCol="0" anchor="b" anchorCtr="1">
            <a:noAutofit/>
          </a:bodyPr>
          <a:lstStyle/>
          <a:p>
            <a:endParaRPr lang="en-US" sz="700" b="1" baseline="30000" dirty="0">
              <a:solidFill>
                <a:schemeClr val="bg1"/>
              </a:solidFill>
            </a:endParaRPr>
          </a:p>
        </p:txBody>
      </p:sp>
      <p:sp>
        <p:nvSpPr>
          <p:cNvPr id="16" name="TextBox 15">
            <a:extLst>
              <a:ext uri="{FF2B5EF4-FFF2-40B4-BE49-F238E27FC236}">
                <a16:creationId xmlns:a16="http://schemas.microsoft.com/office/drawing/2014/main" id="{EDDB59D7-0D43-EA09-3AB6-F06267275C8A}"/>
              </a:ext>
            </a:extLst>
          </p:cNvPr>
          <p:cNvSpPr txBox="1"/>
          <p:nvPr/>
        </p:nvSpPr>
        <p:spPr>
          <a:xfrm>
            <a:off x="667568" y="5150325"/>
            <a:ext cx="5826273" cy="307777"/>
          </a:xfrm>
          <a:prstGeom prst="rect">
            <a:avLst/>
          </a:prstGeom>
          <a:noFill/>
        </p:spPr>
        <p:txBody>
          <a:bodyPr wrap="square" rtlCol="0">
            <a:spAutoFit/>
          </a:bodyPr>
          <a:lstStyle/>
          <a:p>
            <a:r>
              <a:rPr lang="en-US" sz="700" b="1" dirty="0">
                <a:solidFill>
                  <a:schemeClr val="bg1"/>
                </a:solidFill>
              </a:rPr>
              <a:t>CEGB public demonstration test. Image from, “Going the Distance? The Safe Transport of Spent Nuclear Fuel and High-Level Radioactive Waste in the United States,” The National Academies Press, Washington, D.C. (2006).</a:t>
            </a:r>
          </a:p>
        </p:txBody>
      </p:sp>
      <p:sp>
        <p:nvSpPr>
          <p:cNvPr id="17" name="TextBox 16">
            <a:extLst>
              <a:ext uri="{FF2B5EF4-FFF2-40B4-BE49-F238E27FC236}">
                <a16:creationId xmlns:a16="http://schemas.microsoft.com/office/drawing/2014/main" id="{26D847B2-58E9-1E3F-BD16-1AD7EC79A65C}"/>
              </a:ext>
            </a:extLst>
          </p:cNvPr>
          <p:cNvSpPr txBox="1"/>
          <p:nvPr/>
        </p:nvSpPr>
        <p:spPr>
          <a:xfrm>
            <a:off x="6954421" y="4875028"/>
            <a:ext cx="4002881" cy="642452"/>
          </a:xfrm>
          <a:prstGeom prst="rect">
            <a:avLst/>
          </a:prstGeom>
          <a:gradFill>
            <a:gsLst>
              <a:gs pos="0">
                <a:schemeClr val="bg1">
                  <a:alpha val="0"/>
                </a:schemeClr>
              </a:gs>
              <a:gs pos="27000">
                <a:srgbClr val="808080">
                  <a:alpha val="50000"/>
                </a:srgbClr>
              </a:gs>
              <a:gs pos="74000">
                <a:srgbClr val="404040"/>
              </a:gs>
              <a:gs pos="100000">
                <a:schemeClr val="tx1"/>
              </a:gs>
            </a:gsLst>
            <a:lin ang="5400000" scaled="1"/>
          </a:gradFill>
        </p:spPr>
        <p:txBody>
          <a:bodyPr wrap="square" rtlCol="0" anchor="b" anchorCtr="1">
            <a:noAutofit/>
          </a:bodyPr>
          <a:lstStyle/>
          <a:p>
            <a:endParaRPr lang="en-US" sz="700" b="1" baseline="30000" dirty="0">
              <a:solidFill>
                <a:schemeClr val="bg1"/>
              </a:solidFill>
            </a:endParaRPr>
          </a:p>
        </p:txBody>
      </p:sp>
      <p:sp>
        <p:nvSpPr>
          <p:cNvPr id="18" name="TextBox 17">
            <a:extLst>
              <a:ext uri="{FF2B5EF4-FFF2-40B4-BE49-F238E27FC236}">
                <a16:creationId xmlns:a16="http://schemas.microsoft.com/office/drawing/2014/main" id="{C8204B75-C111-9321-DA45-618F740EBDA8}"/>
              </a:ext>
            </a:extLst>
          </p:cNvPr>
          <p:cNvSpPr txBox="1"/>
          <p:nvPr/>
        </p:nvSpPr>
        <p:spPr>
          <a:xfrm>
            <a:off x="6955239" y="5089241"/>
            <a:ext cx="4002881" cy="523220"/>
          </a:xfrm>
          <a:prstGeom prst="rect">
            <a:avLst/>
          </a:prstGeom>
          <a:noFill/>
        </p:spPr>
        <p:txBody>
          <a:bodyPr wrap="square" rtlCol="0">
            <a:spAutoFit/>
          </a:bodyPr>
          <a:lstStyle/>
          <a:p>
            <a:r>
              <a:rPr lang="en-US" sz="700" b="1" dirty="0">
                <a:solidFill>
                  <a:schemeClr val="bg1"/>
                </a:solidFill>
              </a:rPr>
              <a:t>Image from Bernhard Droste, “Experiences and Perspectives of Package Testing Under Hypothetical Accident Conditions,” PATRAM 2007, Miami, Florida. (Conducted at PATRAM 2004).</a:t>
            </a:r>
          </a:p>
          <a:p>
            <a:endParaRPr lang="en-US" sz="700" b="1" dirty="0">
              <a:solidFill>
                <a:schemeClr val="bg1"/>
              </a:solidFill>
            </a:endParaRPr>
          </a:p>
        </p:txBody>
      </p:sp>
    </p:spTree>
    <p:extLst>
      <p:ext uri="{BB962C8B-B14F-4D97-AF65-F5344CB8AC3E}">
        <p14:creationId xmlns:p14="http://schemas.microsoft.com/office/powerpoint/2010/main" val="4293323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F3C33F3-772A-BF03-4813-BAEAF08BE5F3}"/>
              </a:ext>
            </a:extLst>
          </p:cNvPr>
          <p:cNvSpPr>
            <a:spLocks noGrp="1"/>
          </p:cNvSpPr>
          <p:nvPr>
            <p:ph sz="quarter" idx="12"/>
          </p:nvPr>
        </p:nvSpPr>
        <p:spPr>
          <a:xfrm>
            <a:off x="647700" y="2022529"/>
            <a:ext cx="11026140" cy="3414468"/>
          </a:xfrm>
        </p:spPr>
        <p:txBody>
          <a:bodyPr/>
          <a:lstStyle/>
          <a:p>
            <a:r>
              <a:rPr lang="en-US" sz="2400" dirty="0"/>
              <a:t>Why is DOE planning a PPD? </a:t>
            </a:r>
          </a:p>
          <a:p>
            <a:pPr marL="285750" indent="-285750">
              <a:buFont typeface="Arial" panose="020B0604020202020204" pitchFamily="34" charset="0"/>
              <a:buChar char="•"/>
            </a:pPr>
            <a:r>
              <a:rPr lang="en-US" sz="2400" dirty="0"/>
              <a:t>Build trust and confidence in the safety of </a:t>
            </a:r>
            <a:r>
              <a:rPr lang="en-US" sz="2400" dirty="0" err="1"/>
              <a:t>SNF</a:t>
            </a:r>
            <a:r>
              <a:rPr lang="en-US" sz="2400" dirty="0"/>
              <a:t> transportation casks and </a:t>
            </a:r>
            <a:r>
              <a:rPr lang="en-US" sz="2400" dirty="0" err="1"/>
              <a:t>SNF</a:t>
            </a:r>
            <a:r>
              <a:rPr lang="en-US" sz="2400" dirty="0"/>
              <a:t> transportation</a:t>
            </a:r>
          </a:p>
          <a:p>
            <a:pPr marL="285750" indent="-285750">
              <a:buFont typeface="Arial" panose="020B0604020202020204" pitchFamily="34" charset="0"/>
              <a:buChar char="•"/>
            </a:pPr>
            <a:r>
              <a:rPr lang="en-US" sz="2400" dirty="0"/>
              <a:t>Gather technical data to further support computer models</a:t>
            </a:r>
          </a:p>
          <a:p>
            <a:pPr marL="285750" indent="-285750">
              <a:buFont typeface="Arial" panose="020B0604020202020204" pitchFamily="34" charset="0"/>
              <a:buChar char="•"/>
            </a:pPr>
            <a:r>
              <a:rPr lang="en-US" sz="2400" dirty="0"/>
              <a:t>Record high-resolution video to use in DOE communication products and public outreach</a:t>
            </a:r>
          </a:p>
          <a:p>
            <a:pPr marL="285750" indent="-285750">
              <a:buFont typeface="Arial" panose="020B0604020202020204" pitchFamily="34" charset="0"/>
              <a:buChar char="•"/>
            </a:pPr>
            <a:r>
              <a:rPr lang="en-US" sz="2400" dirty="0"/>
              <a:t>Explore additional opportunities to strengthen relationships</a:t>
            </a:r>
          </a:p>
          <a:p>
            <a:endParaRPr lang="en-US" sz="2400" dirty="0"/>
          </a:p>
        </p:txBody>
      </p:sp>
      <p:sp>
        <p:nvSpPr>
          <p:cNvPr id="2" name="Title 1">
            <a:extLst>
              <a:ext uri="{FF2B5EF4-FFF2-40B4-BE49-F238E27FC236}">
                <a16:creationId xmlns:a16="http://schemas.microsoft.com/office/drawing/2014/main" id="{4118B52B-86EC-CC29-5693-E57979A40E01}"/>
              </a:ext>
            </a:extLst>
          </p:cNvPr>
          <p:cNvSpPr>
            <a:spLocks noGrp="1"/>
          </p:cNvSpPr>
          <p:nvPr>
            <p:ph type="title"/>
          </p:nvPr>
        </p:nvSpPr>
        <p:spPr/>
        <p:txBody>
          <a:bodyPr/>
          <a:lstStyle/>
          <a:p>
            <a:r>
              <a:rPr lang="en-US" dirty="0"/>
              <a:t>DOE Package performance demonstration (PPD)</a:t>
            </a:r>
          </a:p>
        </p:txBody>
      </p:sp>
      <p:sp>
        <p:nvSpPr>
          <p:cNvPr id="3" name="Slide Number Placeholder 2">
            <a:extLst>
              <a:ext uri="{FF2B5EF4-FFF2-40B4-BE49-F238E27FC236}">
                <a16:creationId xmlns:a16="http://schemas.microsoft.com/office/drawing/2014/main" id="{68B3E1D9-1432-C8DF-6AC6-9287A8AA60BA}"/>
              </a:ext>
            </a:extLst>
          </p:cNvPr>
          <p:cNvSpPr>
            <a:spLocks noGrp="1"/>
          </p:cNvSpPr>
          <p:nvPr>
            <p:ph type="sldNum" sz="quarter" idx="13"/>
          </p:nvPr>
        </p:nvSpPr>
        <p:spPr/>
        <p:txBody>
          <a:bodyPr/>
          <a:lstStyle/>
          <a:p>
            <a:fld id="{85B3D900-C608-4E34-A85B-E97138017806}" type="slidenum">
              <a:rPr lang="en-US" smtClean="0"/>
              <a:t>4</a:t>
            </a:fld>
            <a:endParaRPr lang="en-US"/>
          </a:p>
        </p:txBody>
      </p:sp>
    </p:spTree>
    <p:extLst>
      <p:ext uri="{BB962C8B-B14F-4D97-AF65-F5344CB8AC3E}">
        <p14:creationId xmlns:p14="http://schemas.microsoft.com/office/powerpoint/2010/main" val="98037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167B55-955D-290F-1070-8969F7AC41BC}"/>
              </a:ext>
            </a:extLst>
          </p:cNvPr>
          <p:cNvSpPr>
            <a:spLocks noGrp="1"/>
          </p:cNvSpPr>
          <p:nvPr>
            <p:ph type="title"/>
          </p:nvPr>
        </p:nvSpPr>
        <p:spPr>
          <a:xfrm>
            <a:off x="647700" y="567954"/>
            <a:ext cx="11026140" cy="664797"/>
          </a:xfrm>
        </p:spPr>
        <p:txBody>
          <a:bodyPr/>
          <a:lstStyle/>
          <a:p>
            <a:r>
              <a:rPr lang="en-US" dirty="0"/>
              <a:t>Doe </a:t>
            </a:r>
            <a:r>
              <a:rPr lang="en-US" dirty="0" err="1"/>
              <a:t>ppd</a:t>
            </a:r>
            <a:r>
              <a:rPr lang="en-US" dirty="0"/>
              <a:t>: Preliminary plans</a:t>
            </a:r>
          </a:p>
        </p:txBody>
      </p:sp>
      <p:sp>
        <p:nvSpPr>
          <p:cNvPr id="4" name="Slide Number Placeholder 3">
            <a:extLst>
              <a:ext uri="{FF2B5EF4-FFF2-40B4-BE49-F238E27FC236}">
                <a16:creationId xmlns:a16="http://schemas.microsoft.com/office/drawing/2014/main" id="{DB9C64F5-B4B4-71B4-5308-CFC9A1E85DD0}"/>
              </a:ext>
            </a:extLst>
          </p:cNvPr>
          <p:cNvSpPr>
            <a:spLocks noGrp="1"/>
          </p:cNvSpPr>
          <p:nvPr>
            <p:ph type="sldNum" sz="quarter" idx="13"/>
          </p:nvPr>
        </p:nvSpPr>
        <p:spPr/>
        <p:txBody>
          <a:bodyPr/>
          <a:lstStyle/>
          <a:p>
            <a:fld id="{85B3D900-C608-4E34-A85B-E97138017806}" type="slidenum">
              <a:rPr lang="en-US" smtClean="0"/>
              <a:t>5</a:t>
            </a:fld>
            <a:endParaRPr lang="en-US"/>
          </a:p>
        </p:txBody>
      </p:sp>
      <p:sp>
        <p:nvSpPr>
          <p:cNvPr id="6" name="Text Placeholder 5">
            <a:extLst>
              <a:ext uri="{FF2B5EF4-FFF2-40B4-BE49-F238E27FC236}">
                <a16:creationId xmlns:a16="http://schemas.microsoft.com/office/drawing/2014/main" id="{FD95CCA9-BBFE-CCD8-5F6B-AB40041B8DDA}"/>
              </a:ext>
            </a:extLst>
          </p:cNvPr>
          <p:cNvSpPr>
            <a:spLocks noGrp="1"/>
          </p:cNvSpPr>
          <p:nvPr>
            <p:ph type="body" sz="quarter" idx="14"/>
          </p:nvPr>
        </p:nvSpPr>
        <p:spPr>
          <a:xfrm>
            <a:off x="580325" y="2024510"/>
            <a:ext cx="4092413" cy="3294895"/>
          </a:xfrm>
        </p:spPr>
        <p:txBody>
          <a:bodyPr/>
          <a:lstStyle/>
          <a:p>
            <a:pPr marL="0" indent="0">
              <a:buNone/>
            </a:pPr>
            <a:r>
              <a:rPr lang="en-US" u="sng" dirty="0"/>
              <a:t>Considering</a:t>
            </a:r>
            <a:r>
              <a:rPr lang="en-US" dirty="0"/>
              <a:t> demonstrations based on tests described in U.S. Nuclear Regulatory Commission’s (NRC’s) 10 CFR Part 71</a:t>
            </a:r>
          </a:p>
        </p:txBody>
      </p:sp>
      <p:pic>
        <p:nvPicPr>
          <p:cNvPr id="8" name="Picture 7" descr="Diagram&#10;&#10;Description automatically generated with medium confidence">
            <a:extLst>
              <a:ext uri="{FF2B5EF4-FFF2-40B4-BE49-F238E27FC236}">
                <a16:creationId xmlns:a16="http://schemas.microsoft.com/office/drawing/2014/main" id="{212D1554-9465-B91F-0339-41C8D221DB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350"/>
          <a:stretch/>
        </p:blipFill>
        <p:spPr>
          <a:xfrm>
            <a:off x="5091194" y="1232751"/>
            <a:ext cx="6667254" cy="4878414"/>
          </a:xfrm>
          <a:prstGeom prst="rect">
            <a:avLst/>
          </a:prstGeom>
        </p:spPr>
      </p:pic>
    </p:spTree>
    <p:extLst>
      <p:ext uri="{BB962C8B-B14F-4D97-AF65-F5344CB8AC3E}">
        <p14:creationId xmlns:p14="http://schemas.microsoft.com/office/powerpoint/2010/main" val="3889318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D4BEEEB-22DF-F322-9D44-D95D70CAD41A}"/>
              </a:ext>
            </a:extLst>
          </p:cNvPr>
          <p:cNvSpPr>
            <a:spLocks noGrp="1"/>
          </p:cNvSpPr>
          <p:nvPr>
            <p:ph sz="quarter" idx="12"/>
          </p:nvPr>
        </p:nvSpPr>
        <p:spPr>
          <a:xfrm>
            <a:off x="647700" y="1431925"/>
            <a:ext cx="11026140" cy="1195038"/>
          </a:xfrm>
        </p:spPr>
        <p:txBody>
          <a:bodyPr/>
          <a:lstStyle/>
          <a:p>
            <a:r>
              <a:rPr lang="en-US" sz="2000" u="sng" dirty="0"/>
              <a:t>Considering</a:t>
            </a:r>
            <a:r>
              <a:rPr lang="en-US" sz="2000" dirty="0"/>
              <a:t> other demonstrations; for example:</a:t>
            </a:r>
          </a:p>
          <a:p>
            <a:pPr marL="285750" indent="-285750">
              <a:buFont typeface="Arial" panose="020B0604020202020204" pitchFamily="34" charset="0"/>
              <a:buChar char="•"/>
            </a:pPr>
            <a:r>
              <a:rPr lang="en-US" sz="2000" dirty="0"/>
              <a:t>Train collision with transportation package in a “realistic” type of scenario</a:t>
            </a:r>
          </a:p>
          <a:p>
            <a:pPr marL="285750" indent="-285750">
              <a:buFont typeface="Arial" panose="020B0604020202020204" pitchFamily="34" charset="0"/>
              <a:buChar char="•"/>
            </a:pPr>
            <a:r>
              <a:rPr lang="en-US" sz="2000" dirty="0"/>
              <a:t>Immersion demonstration in a body of water/waterbody retrieval demonstration</a:t>
            </a:r>
          </a:p>
          <a:p>
            <a:endParaRPr lang="en-US" sz="2000" dirty="0"/>
          </a:p>
        </p:txBody>
      </p:sp>
      <p:sp>
        <p:nvSpPr>
          <p:cNvPr id="2" name="Title 1">
            <a:extLst>
              <a:ext uri="{FF2B5EF4-FFF2-40B4-BE49-F238E27FC236}">
                <a16:creationId xmlns:a16="http://schemas.microsoft.com/office/drawing/2014/main" id="{CD57E77C-FAC7-4C6A-49A4-47B312088176}"/>
              </a:ext>
            </a:extLst>
          </p:cNvPr>
          <p:cNvSpPr>
            <a:spLocks noGrp="1"/>
          </p:cNvSpPr>
          <p:nvPr>
            <p:ph type="title"/>
          </p:nvPr>
        </p:nvSpPr>
        <p:spPr/>
        <p:txBody>
          <a:bodyPr/>
          <a:lstStyle/>
          <a:p>
            <a:r>
              <a:rPr lang="en-US" dirty="0"/>
              <a:t>Doe </a:t>
            </a:r>
            <a:r>
              <a:rPr lang="en-US" dirty="0" err="1"/>
              <a:t>ppd</a:t>
            </a:r>
            <a:r>
              <a:rPr lang="en-US" dirty="0"/>
              <a:t>: Preliminary plans</a:t>
            </a:r>
          </a:p>
        </p:txBody>
      </p:sp>
      <p:sp>
        <p:nvSpPr>
          <p:cNvPr id="3" name="Slide Number Placeholder 2">
            <a:extLst>
              <a:ext uri="{FF2B5EF4-FFF2-40B4-BE49-F238E27FC236}">
                <a16:creationId xmlns:a16="http://schemas.microsoft.com/office/drawing/2014/main" id="{8DE72B06-31FA-CBBA-67E9-EB0497A5C228}"/>
              </a:ext>
            </a:extLst>
          </p:cNvPr>
          <p:cNvSpPr>
            <a:spLocks noGrp="1"/>
          </p:cNvSpPr>
          <p:nvPr>
            <p:ph type="sldNum" sz="quarter" idx="13"/>
          </p:nvPr>
        </p:nvSpPr>
        <p:spPr/>
        <p:txBody>
          <a:bodyPr/>
          <a:lstStyle/>
          <a:p>
            <a:fld id="{85B3D900-C608-4E34-A85B-E97138017806}" type="slidenum">
              <a:rPr lang="en-US" smtClean="0"/>
              <a:t>6</a:t>
            </a:fld>
            <a:endParaRPr lang="en-US"/>
          </a:p>
        </p:txBody>
      </p:sp>
      <p:sp>
        <p:nvSpPr>
          <p:cNvPr id="7" name="TextBox 6">
            <a:extLst>
              <a:ext uri="{FF2B5EF4-FFF2-40B4-BE49-F238E27FC236}">
                <a16:creationId xmlns:a16="http://schemas.microsoft.com/office/drawing/2014/main" id="{A90E7FF0-E6F9-BE7E-39EE-592E5833EBE2}"/>
              </a:ext>
            </a:extLst>
          </p:cNvPr>
          <p:cNvSpPr txBox="1"/>
          <p:nvPr/>
        </p:nvSpPr>
        <p:spPr>
          <a:xfrm>
            <a:off x="591875" y="5361877"/>
            <a:ext cx="2713372" cy="230832"/>
          </a:xfrm>
          <a:prstGeom prst="rect">
            <a:avLst/>
          </a:prstGeom>
          <a:noFill/>
        </p:spPr>
        <p:txBody>
          <a:bodyPr wrap="square" rtlCol="0">
            <a:spAutoFit/>
          </a:bodyPr>
          <a:lstStyle/>
          <a:p>
            <a:r>
              <a:rPr lang="en-US" sz="900" dirty="0"/>
              <a:t>Locomotive impacting a tractor-trailer system</a:t>
            </a:r>
            <a:endParaRPr lang="en-US" sz="900" baseline="30000" dirty="0"/>
          </a:p>
        </p:txBody>
      </p:sp>
      <p:sp>
        <p:nvSpPr>
          <p:cNvPr id="8" name="TextBox 7">
            <a:extLst>
              <a:ext uri="{FF2B5EF4-FFF2-40B4-BE49-F238E27FC236}">
                <a16:creationId xmlns:a16="http://schemas.microsoft.com/office/drawing/2014/main" id="{194F07AE-75CF-A50B-C0E4-B015E318E8F2}"/>
              </a:ext>
            </a:extLst>
          </p:cNvPr>
          <p:cNvSpPr txBox="1"/>
          <p:nvPr/>
        </p:nvSpPr>
        <p:spPr>
          <a:xfrm flipH="1">
            <a:off x="591875" y="5631064"/>
            <a:ext cx="9645023" cy="369332"/>
          </a:xfrm>
          <a:prstGeom prst="rect">
            <a:avLst/>
          </a:prstGeom>
          <a:noFill/>
        </p:spPr>
        <p:txBody>
          <a:bodyPr wrap="square" rtlCol="0">
            <a:spAutoFit/>
          </a:bodyPr>
          <a:lstStyle/>
          <a:p>
            <a:r>
              <a:rPr lang="en-US" sz="900" dirty="0"/>
              <a:t>Images from National Academy of Sciences, </a:t>
            </a:r>
            <a:r>
              <a:rPr lang="en-US" sz="900" i="1" dirty="0"/>
              <a:t>Going the Distance? The Safe Transport of Spent Nuclear Fuel and High-Level Radioactive Waste in the United States</a:t>
            </a:r>
            <a:r>
              <a:rPr lang="en-US" sz="900" dirty="0"/>
              <a:t>, 2006.</a:t>
            </a:r>
          </a:p>
          <a:p>
            <a:pPr marL="173038" indent="-173038">
              <a:buAutoNum type="arabicParenBoth"/>
            </a:pPr>
            <a:endParaRPr lang="en-US" sz="900" dirty="0"/>
          </a:p>
        </p:txBody>
      </p:sp>
      <p:sp>
        <p:nvSpPr>
          <p:cNvPr id="9" name="TextBox 8">
            <a:extLst>
              <a:ext uri="{FF2B5EF4-FFF2-40B4-BE49-F238E27FC236}">
                <a16:creationId xmlns:a16="http://schemas.microsoft.com/office/drawing/2014/main" id="{A1976CFB-AF8C-27BA-8EE8-6487062B28BE}"/>
              </a:ext>
            </a:extLst>
          </p:cNvPr>
          <p:cNvSpPr txBox="1"/>
          <p:nvPr/>
        </p:nvSpPr>
        <p:spPr>
          <a:xfrm>
            <a:off x="6096000" y="5342828"/>
            <a:ext cx="2713372" cy="230832"/>
          </a:xfrm>
          <a:prstGeom prst="rect">
            <a:avLst/>
          </a:prstGeom>
          <a:noFill/>
        </p:spPr>
        <p:txBody>
          <a:bodyPr wrap="square" rtlCol="0">
            <a:spAutoFit/>
          </a:bodyPr>
          <a:lstStyle/>
          <a:p>
            <a:r>
              <a:rPr lang="en-US" sz="900" dirty="0"/>
              <a:t>Truck tractor-trailer with SNF shipping cask</a:t>
            </a:r>
            <a:endParaRPr lang="en-US" sz="900" baseline="30000" dirty="0"/>
          </a:p>
        </p:txBody>
      </p:sp>
      <p:pic>
        <p:nvPicPr>
          <p:cNvPr id="10" name="Picture 9">
            <a:extLst>
              <a:ext uri="{FF2B5EF4-FFF2-40B4-BE49-F238E27FC236}">
                <a16:creationId xmlns:a16="http://schemas.microsoft.com/office/drawing/2014/main" id="{7014C8C0-9667-4EFA-ECCD-DDD18F757C14}"/>
              </a:ext>
            </a:extLst>
          </p:cNvPr>
          <p:cNvPicPr>
            <a:picLocks noChangeAspect="1"/>
          </p:cNvPicPr>
          <p:nvPr/>
        </p:nvPicPr>
        <p:blipFill rotWithShape="1">
          <a:blip r:embed="rId2"/>
          <a:srcRect t="18549" b="12225"/>
          <a:stretch/>
        </p:blipFill>
        <p:spPr>
          <a:xfrm>
            <a:off x="6065482" y="2826137"/>
            <a:ext cx="5897918" cy="2444603"/>
          </a:xfrm>
          <a:prstGeom prst="rect">
            <a:avLst/>
          </a:prstGeom>
        </p:spPr>
      </p:pic>
      <p:pic>
        <p:nvPicPr>
          <p:cNvPr id="11" name="Picture 10">
            <a:extLst>
              <a:ext uri="{FF2B5EF4-FFF2-40B4-BE49-F238E27FC236}">
                <a16:creationId xmlns:a16="http://schemas.microsoft.com/office/drawing/2014/main" id="{4917BA0B-1CE2-6985-3487-09826869BCE7}"/>
              </a:ext>
            </a:extLst>
          </p:cNvPr>
          <p:cNvPicPr>
            <a:picLocks noChangeAspect="1"/>
          </p:cNvPicPr>
          <p:nvPr/>
        </p:nvPicPr>
        <p:blipFill>
          <a:blip r:embed="rId3"/>
          <a:stretch>
            <a:fillRect/>
          </a:stretch>
        </p:blipFill>
        <p:spPr>
          <a:xfrm>
            <a:off x="591875" y="2684333"/>
            <a:ext cx="4474336" cy="2624505"/>
          </a:xfrm>
          <a:prstGeom prst="rect">
            <a:avLst/>
          </a:prstGeom>
        </p:spPr>
      </p:pic>
    </p:spTree>
    <p:extLst>
      <p:ext uri="{BB962C8B-B14F-4D97-AF65-F5344CB8AC3E}">
        <p14:creationId xmlns:p14="http://schemas.microsoft.com/office/powerpoint/2010/main" val="135365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1606C3-9A4E-B305-6DE0-F91738AB61E7}"/>
              </a:ext>
            </a:extLst>
          </p:cNvPr>
          <p:cNvSpPr>
            <a:spLocks noGrp="1"/>
          </p:cNvSpPr>
          <p:nvPr>
            <p:ph type="title"/>
          </p:nvPr>
        </p:nvSpPr>
        <p:spPr/>
        <p:txBody>
          <a:bodyPr/>
          <a:lstStyle/>
          <a:p>
            <a:r>
              <a:rPr lang="en-US" dirty="0"/>
              <a:t>Doe </a:t>
            </a:r>
            <a:r>
              <a:rPr lang="en-US" dirty="0" err="1"/>
              <a:t>ppd</a:t>
            </a:r>
            <a:r>
              <a:rPr lang="en-US" dirty="0"/>
              <a:t>: preliminary plans</a:t>
            </a:r>
          </a:p>
        </p:txBody>
      </p:sp>
      <p:sp>
        <p:nvSpPr>
          <p:cNvPr id="4" name="Slide Number Placeholder 3">
            <a:extLst>
              <a:ext uri="{FF2B5EF4-FFF2-40B4-BE49-F238E27FC236}">
                <a16:creationId xmlns:a16="http://schemas.microsoft.com/office/drawing/2014/main" id="{F9520D11-AF46-D250-2291-DB419769259D}"/>
              </a:ext>
            </a:extLst>
          </p:cNvPr>
          <p:cNvSpPr>
            <a:spLocks noGrp="1"/>
          </p:cNvSpPr>
          <p:nvPr>
            <p:ph type="sldNum" sz="quarter" idx="13"/>
          </p:nvPr>
        </p:nvSpPr>
        <p:spPr/>
        <p:txBody>
          <a:bodyPr/>
          <a:lstStyle/>
          <a:p>
            <a:fld id="{85B3D900-C608-4E34-A85B-E97138017806}" type="slidenum">
              <a:rPr lang="en-US" smtClean="0"/>
              <a:t>7</a:t>
            </a:fld>
            <a:endParaRPr lang="en-US"/>
          </a:p>
        </p:txBody>
      </p:sp>
      <p:sp>
        <p:nvSpPr>
          <p:cNvPr id="7" name="SmartArt Placeholder 6">
            <a:extLst>
              <a:ext uri="{FF2B5EF4-FFF2-40B4-BE49-F238E27FC236}">
                <a16:creationId xmlns:a16="http://schemas.microsoft.com/office/drawing/2014/main" id="{1591C4CC-B040-EAE3-D998-A37B6E8C95CD}"/>
              </a:ext>
            </a:extLst>
          </p:cNvPr>
          <p:cNvSpPr>
            <a:spLocks noGrp="1"/>
          </p:cNvSpPr>
          <p:nvPr>
            <p:ph type="dgm" sz="quarter" idx="15"/>
          </p:nvPr>
        </p:nvSpPr>
        <p:spPr>
          <a:xfrm>
            <a:off x="647700" y="1743075"/>
            <a:ext cx="6318788" cy="4002653"/>
          </a:xfrm>
        </p:spPr>
        <p:txBody>
          <a:bodyPr/>
          <a:lstStyle/>
          <a:p>
            <a:pPr marL="0" indent="0">
              <a:buNone/>
            </a:pPr>
            <a:r>
              <a:rPr lang="en-US" sz="2400" dirty="0"/>
              <a:t>DOE is seeking your input on:</a:t>
            </a:r>
          </a:p>
          <a:p>
            <a:r>
              <a:rPr lang="en-US" sz="2400" dirty="0"/>
              <a:t>Potential demonstrations to be performed</a:t>
            </a:r>
          </a:p>
          <a:p>
            <a:r>
              <a:rPr lang="en-US" sz="2400" dirty="0"/>
              <a:t>Potential transportation casks</a:t>
            </a:r>
          </a:p>
          <a:p>
            <a:r>
              <a:rPr lang="en-US" sz="2400" dirty="0"/>
              <a:t>Potential testing facilities/sites</a:t>
            </a:r>
          </a:p>
          <a:p>
            <a:r>
              <a:rPr lang="en-US" sz="2400" dirty="0"/>
              <a:t>Potential analytical tools, instrumentation, data collection, and videography</a:t>
            </a:r>
          </a:p>
          <a:p>
            <a:pPr marL="0" indent="0">
              <a:buNone/>
            </a:pPr>
            <a:r>
              <a:rPr lang="en-US" sz="2400" dirty="0">
                <a:solidFill>
                  <a:srgbClr val="FF0000"/>
                </a:solidFill>
              </a:rPr>
              <a:t>Completion of a PPD depends on continued availability of funding</a:t>
            </a:r>
          </a:p>
        </p:txBody>
      </p:sp>
      <p:pic>
        <p:nvPicPr>
          <p:cNvPr id="8" name="Picture 7">
            <a:extLst>
              <a:ext uri="{FF2B5EF4-FFF2-40B4-BE49-F238E27FC236}">
                <a16:creationId xmlns:a16="http://schemas.microsoft.com/office/drawing/2014/main" id="{EC088BA1-F5E2-9FA8-EEDE-8AB8849DC464}"/>
              </a:ext>
            </a:extLst>
          </p:cNvPr>
          <p:cNvPicPr/>
          <p:nvPr/>
        </p:nvPicPr>
        <p:blipFill rotWithShape="1">
          <a:blip r:embed="rId2" cstate="print"/>
          <a:srcRect l="74699" t="45611" r="16828" b="33633"/>
          <a:stretch/>
        </p:blipFill>
        <p:spPr bwMode="auto">
          <a:xfrm>
            <a:off x="7134156" y="1743075"/>
            <a:ext cx="4867274" cy="3371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080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C283-6539-58ED-9F80-97BFCC7A6B0E}"/>
              </a:ext>
            </a:extLst>
          </p:cNvPr>
          <p:cNvSpPr>
            <a:spLocks noGrp="1"/>
          </p:cNvSpPr>
          <p:nvPr>
            <p:ph type="title"/>
          </p:nvPr>
        </p:nvSpPr>
        <p:spPr>
          <a:xfrm>
            <a:off x="647700" y="567954"/>
            <a:ext cx="11026140" cy="1329595"/>
          </a:xfrm>
        </p:spPr>
        <p:txBody>
          <a:bodyPr/>
          <a:lstStyle/>
          <a:p>
            <a:r>
              <a:rPr lang="en-US" dirty="0"/>
              <a:t>External engagement expected outcomes</a:t>
            </a:r>
          </a:p>
        </p:txBody>
      </p:sp>
      <p:sp>
        <p:nvSpPr>
          <p:cNvPr id="3" name="Slide Number Placeholder 2">
            <a:extLst>
              <a:ext uri="{FF2B5EF4-FFF2-40B4-BE49-F238E27FC236}">
                <a16:creationId xmlns:a16="http://schemas.microsoft.com/office/drawing/2014/main" id="{2A954D54-F9FC-96D5-10AA-F32A6BE4B0C3}"/>
              </a:ext>
            </a:extLst>
          </p:cNvPr>
          <p:cNvSpPr>
            <a:spLocks noGrp="1"/>
          </p:cNvSpPr>
          <p:nvPr>
            <p:ph type="sldNum" sz="quarter" idx="13"/>
          </p:nvPr>
        </p:nvSpPr>
        <p:spPr/>
        <p:txBody>
          <a:bodyPr/>
          <a:lstStyle/>
          <a:p>
            <a:fld id="{85B3D900-C608-4E34-A85B-E97138017806}" type="slidenum">
              <a:rPr lang="en-US" smtClean="0"/>
              <a:t>8</a:t>
            </a:fld>
            <a:endParaRPr lang="en-US"/>
          </a:p>
        </p:txBody>
      </p:sp>
      <p:graphicFrame>
        <p:nvGraphicFramePr>
          <p:cNvPr id="6" name="Content Placeholder 2">
            <a:extLst>
              <a:ext uri="{FF2B5EF4-FFF2-40B4-BE49-F238E27FC236}">
                <a16:creationId xmlns:a16="http://schemas.microsoft.com/office/drawing/2014/main" id="{6F3EC05A-9FD7-6E25-DB39-9D8346D4FA21}"/>
              </a:ext>
            </a:extLst>
          </p:cNvPr>
          <p:cNvGraphicFramePr>
            <a:graphicFrameLocks/>
          </p:cNvGraphicFramePr>
          <p:nvPr>
            <p:extLst>
              <p:ext uri="{D42A27DB-BD31-4B8C-83A1-F6EECF244321}">
                <p14:modId xmlns:p14="http://schemas.microsoft.com/office/powerpoint/2010/main" val="3538938681"/>
              </p:ext>
            </p:extLst>
          </p:nvPr>
        </p:nvGraphicFramePr>
        <p:xfrm>
          <a:off x="2510883" y="2136498"/>
          <a:ext cx="7170234" cy="3585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7477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F058EB9-FBDF-4E5F-12CA-02C569681CE1}"/>
              </a:ext>
            </a:extLst>
          </p:cNvPr>
          <p:cNvSpPr>
            <a:spLocks noGrp="1"/>
          </p:cNvSpPr>
          <p:nvPr>
            <p:ph type="body" sz="quarter" idx="13"/>
          </p:nvPr>
        </p:nvSpPr>
        <p:spPr>
          <a:xfrm>
            <a:off x="5401159" y="1381534"/>
            <a:ext cx="6272681" cy="4287745"/>
          </a:xfrm>
        </p:spPr>
        <p:txBody>
          <a:bodyPr/>
          <a:lstStyle/>
          <a:p>
            <a:pPr marL="0" indent="0">
              <a:buNone/>
            </a:pPr>
            <a:r>
              <a:rPr lang="en-US" sz="2200" dirty="0"/>
              <a:t>Request for Information(RFI)/Sources Sought Notice (SSN) Contains:</a:t>
            </a:r>
          </a:p>
          <a:p>
            <a:r>
              <a:rPr lang="en-US" sz="2200" dirty="0"/>
              <a:t>Introduction/Background</a:t>
            </a:r>
          </a:p>
          <a:p>
            <a:r>
              <a:rPr lang="en-US" sz="2200" dirty="0"/>
              <a:t>Information Sought</a:t>
            </a:r>
          </a:p>
          <a:p>
            <a:pPr lvl="1"/>
            <a:r>
              <a:rPr lang="en-US" sz="2200" dirty="0"/>
              <a:t>Input and feedback from interested parties</a:t>
            </a:r>
          </a:p>
          <a:p>
            <a:pPr lvl="1"/>
            <a:r>
              <a:rPr lang="en-US" sz="2200" dirty="0"/>
              <a:t>Market research/info from potential vendors</a:t>
            </a:r>
          </a:p>
          <a:p>
            <a:r>
              <a:rPr lang="en-US" sz="2200" dirty="0"/>
              <a:t>Preliminary Parameters and Considerations</a:t>
            </a:r>
          </a:p>
          <a:p>
            <a:r>
              <a:rPr lang="en-US" sz="2200" dirty="0"/>
              <a:t>Response Instructions</a:t>
            </a:r>
          </a:p>
          <a:p>
            <a:r>
              <a:rPr lang="en-US" sz="2200" dirty="0"/>
              <a:t>Collaboration and Teaming</a:t>
            </a:r>
          </a:p>
          <a:p>
            <a:r>
              <a:rPr lang="en-US" sz="2200" dirty="0"/>
              <a:t>Categorized Questions</a:t>
            </a:r>
          </a:p>
          <a:p>
            <a:r>
              <a:rPr lang="en-US" sz="2200" dirty="0"/>
              <a:t>Attachment</a:t>
            </a:r>
          </a:p>
        </p:txBody>
      </p:sp>
      <p:sp>
        <p:nvSpPr>
          <p:cNvPr id="8" name="Text Placeholder 7">
            <a:extLst>
              <a:ext uri="{FF2B5EF4-FFF2-40B4-BE49-F238E27FC236}">
                <a16:creationId xmlns:a16="http://schemas.microsoft.com/office/drawing/2014/main" id="{35560D8F-B155-2B96-FE89-275E5EE8A397}"/>
              </a:ext>
            </a:extLst>
          </p:cNvPr>
          <p:cNvSpPr>
            <a:spLocks noGrp="1"/>
          </p:cNvSpPr>
          <p:nvPr>
            <p:ph type="body" sz="quarter" idx="10"/>
          </p:nvPr>
        </p:nvSpPr>
        <p:spPr/>
        <p:txBody>
          <a:bodyPr/>
          <a:lstStyle/>
          <a:p>
            <a:r>
              <a:rPr lang="en-US" dirty="0" err="1"/>
              <a:t>Rfi</a:t>
            </a:r>
            <a:r>
              <a:rPr lang="en-US" dirty="0"/>
              <a:t> content</a:t>
            </a:r>
          </a:p>
        </p:txBody>
      </p:sp>
      <p:sp>
        <p:nvSpPr>
          <p:cNvPr id="2" name="Slide Number Placeholder 1">
            <a:extLst>
              <a:ext uri="{FF2B5EF4-FFF2-40B4-BE49-F238E27FC236}">
                <a16:creationId xmlns:a16="http://schemas.microsoft.com/office/drawing/2014/main" id="{6B127CD5-5007-E752-1B2D-EB9D7157B9B0}"/>
              </a:ext>
            </a:extLst>
          </p:cNvPr>
          <p:cNvSpPr>
            <a:spLocks noGrp="1"/>
          </p:cNvSpPr>
          <p:nvPr>
            <p:ph type="sldNum" sz="quarter" idx="19"/>
          </p:nvPr>
        </p:nvSpPr>
        <p:spPr/>
        <p:txBody>
          <a:bodyPr/>
          <a:lstStyle/>
          <a:p>
            <a:fld id="{85B3D900-C608-4E34-A85B-E97138017806}" type="slidenum">
              <a:rPr lang="en-US" smtClean="0"/>
              <a:t>9</a:t>
            </a:fld>
            <a:endParaRPr lang="en-US"/>
          </a:p>
        </p:txBody>
      </p:sp>
      <p:pic>
        <p:nvPicPr>
          <p:cNvPr id="18" name="Picture Placeholder 17">
            <a:extLst>
              <a:ext uri="{FF2B5EF4-FFF2-40B4-BE49-F238E27FC236}">
                <a16:creationId xmlns:a16="http://schemas.microsoft.com/office/drawing/2014/main" id="{9909B9DC-ACAB-D1DF-55A7-C16B4B6DCA8F}"/>
              </a:ext>
            </a:extLst>
          </p:cNvPr>
          <p:cNvPicPr>
            <a:picLocks noGrp="1" noChangeAspect="1"/>
          </p:cNvPicPr>
          <p:nvPr>
            <p:ph type="pic" sz="quarter" idx="11"/>
          </p:nvPr>
        </p:nvPicPr>
        <p:blipFill>
          <a:blip r:embed="rId2"/>
          <a:srcRect t="9245" b="9245"/>
          <a:stretch>
            <a:fillRect/>
          </a:stretch>
        </p:blipFill>
        <p:spPr/>
      </p:pic>
      <p:pic>
        <p:nvPicPr>
          <p:cNvPr id="22" name="Picture Placeholder 21">
            <a:extLst>
              <a:ext uri="{FF2B5EF4-FFF2-40B4-BE49-F238E27FC236}">
                <a16:creationId xmlns:a16="http://schemas.microsoft.com/office/drawing/2014/main" id="{2FA65547-D19E-0B4F-1824-F87CEF2E9A7B}"/>
              </a:ext>
            </a:extLst>
          </p:cNvPr>
          <p:cNvPicPr>
            <a:picLocks noGrp="1" noChangeAspect="1"/>
          </p:cNvPicPr>
          <p:nvPr>
            <p:ph type="pic" sz="quarter" idx="17"/>
          </p:nvPr>
        </p:nvPicPr>
        <p:blipFill>
          <a:blip r:embed="rId3"/>
          <a:srcRect t="13773" b="13773"/>
          <a:stretch>
            <a:fillRect/>
          </a:stretch>
        </p:blipFill>
        <p:spPr/>
      </p:pic>
    </p:spTree>
    <p:extLst>
      <p:ext uri="{BB962C8B-B14F-4D97-AF65-F5344CB8AC3E}">
        <p14:creationId xmlns:p14="http://schemas.microsoft.com/office/powerpoint/2010/main" val="395689697"/>
      </p:ext>
    </p:extLst>
  </p:cSld>
  <p:clrMapOvr>
    <a:masterClrMapping/>
  </p:clrMapOvr>
</p:sld>
</file>

<file path=ppt/theme/theme1.xml><?xml version="1.0" encoding="utf-8"?>
<a:theme xmlns:a="http://schemas.openxmlformats.org/drawingml/2006/main" name="1_Office Theme">
  <a:themeElements>
    <a:clrScheme name="NE 8">
      <a:dk1>
        <a:srgbClr val="000000"/>
      </a:dk1>
      <a:lt1>
        <a:srgbClr val="FFFFFF"/>
      </a:lt1>
      <a:dk2>
        <a:srgbClr val="006586"/>
      </a:dk2>
      <a:lt2>
        <a:srgbClr val="EAEAEA"/>
      </a:lt2>
      <a:accent1>
        <a:srgbClr val="006586"/>
      </a:accent1>
      <a:accent2>
        <a:srgbClr val="00B3ED"/>
      </a:accent2>
      <a:accent3>
        <a:srgbClr val="6DBD53"/>
      </a:accent3>
      <a:accent4>
        <a:srgbClr val="F37F3A"/>
      </a:accent4>
      <a:accent5>
        <a:srgbClr val="FFDA24"/>
      </a:accent5>
      <a:accent6>
        <a:srgbClr val="A9A9A9"/>
      </a:accent6>
      <a:hlink>
        <a:srgbClr val="0025ED"/>
      </a:hlink>
      <a:folHlink>
        <a:srgbClr val="921C4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proved NE 8 Presentation template" id="{08E70296-27B3-457D-A3DE-BDEE6685975D}" vid="{4BDBC398-2B9C-4B4C-A5F9-D45507D0A1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9417c2c-85d7-4833-b565-9498e7631ce3">
      <Terms xmlns="http://schemas.microsoft.com/office/infopath/2007/PartnerControls"/>
    </lcf76f155ced4ddcb4097134ff3c332f>
    <TaxCatchAll xmlns="e0054261-28b2-408b-9a00-ed1fa64f178e" xsi:nil="true"/>
    <Notes xmlns="69417c2c-85d7-4833-b565-9498e7631ce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CD322BC13B8A4DB737A91CED6650B6" ma:contentTypeVersion="16" ma:contentTypeDescription="Create a new document." ma:contentTypeScope="" ma:versionID="f14162cf32c24eca756e5bfe37112c13">
  <xsd:schema xmlns:xsd="http://www.w3.org/2001/XMLSchema" xmlns:xs="http://www.w3.org/2001/XMLSchema" xmlns:p="http://schemas.microsoft.com/office/2006/metadata/properties" xmlns:ns2="69417c2c-85d7-4833-b565-9498e7631ce3" xmlns:ns3="e0054261-28b2-408b-9a00-ed1fa64f178e" targetNamespace="http://schemas.microsoft.com/office/2006/metadata/properties" ma:root="true" ma:fieldsID="ac36bd7ac3f3469efaaf174e55e14167" ns2:_="" ns3:_="">
    <xsd:import namespace="69417c2c-85d7-4833-b565-9498e7631ce3"/>
    <xsd:import namespace="e0054261-28b2-408b-9a00-ed1fa64f178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417c2c-85d7-4833-b565-9498e7631c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Notes" ma:index="21"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054261-28b2-408b-9a00-ed1fa64f178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d420b03-1459-436f-b0d2-87a3ad705fc7}" ma:internalName="TaxCatchAll" ma:showField="CatchAllData" ma:web="e0054261-28b2-408b-9a00-ed1fa64f17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A9AF4A-DF35-45B0-A63C-E189572D1407}">
  <ds:schemaRefs>
    <ds:schemaRef ds:uri="http://purl.org/dc/terms/"/>
    <ds:schemaRef ds:uri="http://purl.org/dc/elements/1.1/"/>
    <ds:schemaRef ds:uri="http://www.w3.org/XML/1998/namespace"/>
    <ds:schemaRef ds:uri="e0054261-28b2-408b-9a00-ed1fa64f178e"/>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69417c2c-85d7-4833-b565-9498e7631ce3"/>
    <ds:schemaRef ds:uri="http://purl.org/dc/dcmitype/"/>
  </ds:schemaRefs>
</ds:datastoreItem>
</file>

<file path=customXml/itemProps2.xml><?xml version="1.0" encoding="utf-8"?>
<ds:datastoreItem xmlns:ds="http://schemas.openxmlformats.org/officeDocument/2006/customXml" ds:itemID="{02C4DCBB-7F96-40DA-921C-1681B9FAA2EF}">
  <ds:schemaRefs>
    <ds:schemaRef ds:uri="http://schemas.microsoft.com/sharepoint/v3/contenttype/forms"/>
  </ds:schemaRefs>
</ds:datastoreItem>
</file>

<file path=customXml/itemProps3.xml><?xml version="1.0" encoding="utf-8"?>
<ds:datastoreItem xmlns:ds="http://schemas.openxmlformats.org/officeDocument/2006/customXml" ds:itemID="{BA642FAD-73D0-4597-B06B-46B9C357FC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417c2c-85d7-4833-b565-9498e7631ce3"/>
    <ds:schemaRef ds:uri="e0054261-28b2-408b-9a00-ed1fa64f17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Approved NE 8 Presentation template - Copy</Template>
  <TotalTime>247</TotalTime>
  <Words>1263</Words>
  <Application>Microsoft Office PowerPoint</Application>
  <PresentationFormat>Widescreen</PresentationFormat>
  <Paragraphs>153</Paragraphs>
  <Slides>19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Calibri</vt:lpstr>
      <vt:lpstr>1_Office Theme</vt:lpstr>
      <vt:lpstr>Spent Nuclear Fuel Package Performance Demonstration:  RFI Information Session</vt:lpstr>
      <vt:lpstr>PowerPoint Presentation</vt:lpstr>
      <vt:lpstr>PowerPoint Presentation</vt:lpstr>
      <vt:lpstr>DOE Package performance demonstration (PPD)</vt:lpstr>
      <vt:lpstr>Doe ppd: Preliminary plans</vt:lpstr>
      <vt:lpstr>Doe ppd: Preliminary plans</vt:lpstr>
      <vt:lpstr>Doe ppd: preliminary plans</vt:lpstr>
      <vt:lpstr>External engagement expected outcomes</vt:lpstr>
      <vt:lpstr>PowerPoint Presentation</vt:lpstr>
      <vt:lpstr>PowerPoint Presentation</vt:lpstr>
      <vt:lpstr>PowerPoint Presentation</vt:lpstr>
      <vt:lpstr>RFI QUESTION CATEGORIES</vt:lpstr>
      <vt:lpstr>PowerPoint Presentation</vt:lpstr>
      <vt:lpstr>PowerPoint Presentation</vt:lpstr>
      <vt:lpstr>Rfi process</vt:lpstr>
      <vt:lpstr>phased engagement approach</vt:lpstr>
      <vt:lpstr>stay up to date on ppd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Juckett, Miriam R</dc:creator>
  <cp:lastModifiedBy>Uldis Vanags</cp:lastModifiedBy>
  <cp:revision>6</cp:revision>
  <cp:lastPrinted>2022-04-14T13:39:55Z</cp:lastPrinted>
  <dcterms:created xsi:type="dcterms:W3CDTF">2024-08-21T00:18:59Z</dcterms:created>
  <dcterms:modified xsi:type="dcterms:W3CDTF">2024-10-25T12:22:10Z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0x01010055CD322BC13B8A4DB737A91CED6650B6</vt:lpwstr>
  </property>
  <property fmtid="{D5CDD505-2E9C-101B-9397-08002B2CF9AE}" pid="3" name="MediaServiceImageTags">
    <vt:lpwstr/>
  </property>
</Properties>
</file>