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4"/>
  </p:sldMasterIdLst>
  <p:notesMasterIdLst>
    <p:notesMasterId r:id="rId34"/>
  </p:notesMasterIdLst>
  <p:sldIdLst>
    <p:sldId id="264" r:id="rId5"/>
    <p:sldId id="265" r:id="rId6"/>
    <p:sldId id="266" r:id="rId7"/>
    <p:sldId id="286" r:id="rId8"/>
    <p:sldId id="267" r:id="rId9"/>
    <p:sldId id="269" r:id="rId10"/>
    <p:sldId id="271" r:id="rId11"/>
    <p:sldId id="276" r:id="rId12"/>
    <p:sldId id="284" r:id="rId13"/>
    <p:sldId id="273" r:id="rId14"/>
    <p:sldId id="272" r:id="rId15"/>
    <p:sldId id="274" r:id="rId16"/>
    <p:sldId id="275" r:id="rId17"/>
    <p:sldId id="277" r:id="rId18"/>
    <p:sldId id="278" r:id="rId19"/>
    <p:sldId id="279" r:id="rId20"/>
    <p:sldId id="282" r:id="rId21"/>
    <p:sldId id="280" r:id="rId22"/>
    <p:sldId id="281" r:id="rId23"/>
    <p:sldId id="283" r:id="rId24"/>
    <p:sldId id="285" r:id="rId25"/>
    <p:sldId id="293" r:id="rId26"/>
    <p:sldId id="287" r:id="rId27"/>
    <p:sldId id="288" r:id="rId28"/>
    <p:sldId id="289" r:id="rId29"/>
    <p:sldId id="292" r:id="rId30"/>
    <p:sldId id="290" r:id="rId31"/>
    <p:sldId id="291" r:id="rId32"/>
    <p:sldId id="294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C6C"/>
    <a:srgbClr val="00AAE7"/>
    <a:srgbClr val="23AE49"/>
    <a:srgbClr val="253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9" autoAdjust="0"/>
    <p:restoredTop sz="94660"/>
  </p:normalViewPr>
  <p:slideViewPr>
    <p:cSldViewPr>
      <p:cViewPr varScale="1">
        <p:scale>
          <a:sx n="63" d="100"/>
          <a:sy n="63" d="100"/>
        </p:scale>
        <p:origin x="764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3569D-83C7-4716-A67A-577510F006A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E722F-8639-4A9B-852E-F1414D690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8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02B9D6-2CA9-4193-BEBE-86EB514B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647"/>
          <a:stretch/>
        </p:blipFill>
        <p:spPr>
          <a:xfrm>
            <a:off x="0" y="0"/>
            <a:ext cx="12192000" cy="66078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694" y="4334185"/>
            <a:ext cx="7196055" cy="1077036"/>
          </a:xfrm>
        </p:spPr>
        <p:txBody>
          <a:bodyPr lIns="0" tIns="0" rIns="0" bIns="0" anchor="t">
            <a:normAutofit/>
          </a:bodyPr>
          <a:lstStyle>
            <a:lvl1pPr algn="l">
              <a:lnSpc>
                <a:spcPts val="4000"/>
              </a:lnSpc>
              <a:defRPr sz="3600" spc="0" baseline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4443" y="5505026"/>
            <a:ext cx="7196048" cy="368246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00AAE7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dirty="0"/>
              <a:t>Click to add presenter name and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28257" y="6470704"/>
            <a:ext cx="2154143" cy="274320"/>
          </a:xfrm>
        </p:spPr>
        <p:txBody>
          <a:bodyPr lIns="0" r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C646272-1268-40B3-A89B-FA15D0057AB0}" type="datetime1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D0D9EB-5C3D-4AD5-B824-5C35690475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6509" y="571500"/>
            <a:ext cx="1485891" cy="148589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CF0506-38B0-49E9-8F0D-452FE5DDE542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19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553" y="1670103"/>
            <a:ext cx="10967847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3A8E1E7-7782-449B-A06B-D902EC96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51290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4552" y="1686600"/>
            <a:ext cx="5138547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686600"/>
            <a:ext cx="5595749" cy="40233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62ED08-E50D-4AD2-BC39-B490F9667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39A9EA6-D768-4372-A010-47A2182C1B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9C71D2-1C5D-40CA-AFAF-088BB52B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768076-5609-46B6-86BC-0BDE13FA2C91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468A054-3B19-45ED-860F-14E038E8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00763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552" y="1675474"/>
            <a:ext cx="5481445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0" i="1" cap="none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0300" y="1675474"/>
            <a:ext cx="5367146" cy="496224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400" b="0" i="1" kern="1200" cap="none" baseline="0" dirty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780309-6910-414A-91EC-1823BFD0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74E7B9-D3D9-4B11-A4D7-69C365DDF5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4554" y="2241600"/>
            <a:ext cx="5481446" cy="37019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CC6F98A-32F3-4392-9E0C-766359163A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10300" y="2245987"/>
            <a:ext cx="5367146" cy="3697593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9789951-F588-4C33-83C7-D9D2DD38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95FA173-CA01-4864-983B-33ABF3CA1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3DB43C8-54CF-4C85-9B76-A6E71FDC123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1B1C10DE-3E04-4C56-AEA0-69DA9293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2975989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2B1B3-8DC7-4E4E-AE45-4AC53D3DFE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10962894" cy="8944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D000E5-30DB-4BD3-90E4-1FE6111D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7EE67F-D589-47C4-A0F0-C64E2169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A66CFE-8312-4898-9E6B-EB8BAF9EE2F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1E88ABB-70AA-4982-87F2-4CA9F5D96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1910403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2B9EE0-3255-467C-85E6-69971849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7D35E1-5FB0-4A2A-9F5B-D9C7F293E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80BECB-C8F9-477C-9D75-12ADD33EAE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B096A1-B9F5-4EA3-AEE6-C6634F913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4242495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580F52B-EE7B-4106-B946-D6932F659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4553" y="705712"/>
            <a:ext cx="4909947" cy="1694588"/>
          </a:xfrm>
        </p:spPr>
        <p:txBody>
          <a:bodyPr lIns="0" tIns="0" rIns="0" bIns="0" anchor="t">
            <a:noAutofit/>
          </a:bodyPr>
          <a:lstStyle>
            <a:lvl1pPr>
              <a:defRPr sz="3000" spc="0">
                <a:solidFill>
                  <a:srgbClr val="0D2C6C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C26072-00F3-45B4-8239-3DA0FE5B6C5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750844" y="705712"/>
            <a:ext cx="6060155" cy="5184648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5FC1F6-33CD-41E1-A6EA-494EC87EC43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10233" y="2628900"/>
            <a:ext cx="4909947" cy="3261460"/>
          </a:xfrm>
        </p:spPr>
        <p:txBody>
          <a:bodyPr lIns="0" tIns="0" rIns="0" bIns="0">
            <a:no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93AEA16-EEB2-4CDC-ABF1-2099A89B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49637" y="6470704"/>
            <a:ext cx="2154143" cy="274320"/>
          </a:xfrm>
        </p:spPr>
        <p:txBody>
          <a:bodyPr lIns="0" tIns="0" rIns="0" bIns="0"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9BF1394-7799-4601-86E1-07A80FD67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03780" y="6470704"/>
            <a:ext cx="973667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289787-AE19-4CD1-A3DC-16014711EDDB}"/>
              </a:ext>
            </a:extLst>
          </p:cNvPr>
          <p:cNvCxnSpPr>
            <a:cxnSpLocks/>
          </p:cNvCxnSpPr>
          <p:nvPr userDrawn="1"/>
        </p:nvCxnSpPr>
        <p:spPr>
          <a:xfrm>
            <a:off x="609600" y="6400800"/>
            <a:ext cx="10972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D431987-A210-4FA6-94DF-B42DF963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470704"/>
            <a:ext cx="5901459" cy="274320"/>
          </a:xfrm>
        </p:spPr>
        <p:txBody>
          <a:bodyPr lIns="0" rIns="0"/>
          <a:lstStyle>
            <a:lvl1pPr algn="l"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</p:spTree>
    <p:extLst>
      <p:ext uri="{BB962C8B-B14F-4D97-AF65-F5344CB8AC3E}">
        <p14:creationId xmlns:p14="http://schemas.microsoft.com/office/powerpoint/2010/main" val="517255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E748DB-4EF3-420D-B662-D4583BDF2D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7AC6966-3024-4E04-AD55-2894BE5C895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810000" y="3200400"/>
            <a:ext cx="5481445" cy="822960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0" i="0" cap="none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6895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0057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2221C8D9-207E-4FA2-B0AA-20D7E9E97252}" type="datetime1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4128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none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Connecticut Department of Energy &amp; Environmental Protection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421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73E3-2200-40D4-905F-4222A25CB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Connecticut Yankee</a:t>
            </a:r>
            <a:br>
              <a:rPr lang="en-US" dirty="0"/>
            </a:br>
            <a:r>
              <a:rPr lang="en-US" dirty="0"/>
              <a:t>cask inspection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993F8C-F73C-4446-8B3D-062CDCE20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443" y="5505026"/>
            <a:ext cx="7196048" cy="895774"/>
          </a:xfrm>
        </p:spPr>
        <p:txBody>
          <a:bodyPr/>
          <a:lstStyle/>
          <a:p>
            <a:r>
              <a:rPr lang="en-US" dirty="0"/>
              <a:t>Michael E. Firsick, Office Director</a:t>
            </a:r>
          </a:p>
          <a:p>
            <a:r>
              <a:rPr lang="en-US" dirty="0"/>
              <a:t>CT DEEP Division of Radiation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4918F-4551-428F-BA67-899B1387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46272-1268-40B3-A89B-FA15D0057AB0}" type="datetime1">
              <a:rPr lang="en-US" smtClean="0"/>
              <a:pPr/>
              <a:t>10/22/2024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9ACE2-593F-43E9-877D-F17629CB9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762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150" y="323850"/>
            <a:ext cx="65532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7975" y="581025"/>
            <a:ext cx="62484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3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8785" y="100383"/>
            <a:ext cx="6123832" cy="617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5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2701" y="-342897"/>
            <a:ext cx="6172199" cy="701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"/>
            <a:ext cx="10363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01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2200" y="-685800"/>
            <a:ext cx="6019800" cy="78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73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100" y="-114300"/>
            <a:ext cx="6096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16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43175" y="47625"/>
            <a:ext cx="594360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48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9623" y="74977"/>
            <a:ext cx="6245956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00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4600" y="-22860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4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sp>
        <p:nvSpPr>
          <p:cNvPr id="4" name="AutoShape 2" descr="Connecticut Yankee Nuclear Power Plan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2447925" cy="1866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505200"/>
            <a:ext cx="2733675" cy="1666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1065125"/>
            <a:ext cx="2733675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06512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65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800" y="-457200"/>
            <a:ext cx="61722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45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81300" y="-190500"/>
            <a:ext cx="60960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96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49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1679"/>
            <a:ext cx="10287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33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9" y="0"/>
            <a:ext cx="11253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7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8204356" cy="625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49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"/>
            <a:ext cx="9664861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2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56" y="115624"/>
            <a:ext cx="914611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19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61" y="0"/>
            <a:ext cx="82762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977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5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066800"/>
            <a:ext cx="8572500" cy="523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09751"/>
            <a:ext cx="2444708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31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9689380" cy="563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89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81000"/>
            <a:ext cx="7543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1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47800"/>
            <a:ext cx="6172200" cy="31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4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33400"/>
            <a:ext cx="856850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85800"/>
            <a:ext cx="4724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10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E75F8-48EB-4839-9E71-8CCEE647FA5C}" type="datetime1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Connecticut Department of Energy &amp; Environmental Protection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838200"/>
            <a:ext cx="3886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81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Page">
  <a:themeElements>
    <a:clrScheme name="Custom 1">
      <a:dk1>
        <a:srgbClr val="3F3F3F"/>
      </a:dk1>
      <a:lt1>
        <a:sysClr val="window" lastClr="FFFFFF"/>
      </a:lt1>
      <a:dk2>
        <a:srgbClr val="0D2D6C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Public Sans (custom)">
      <a:majorFont>
        <a:latin typeface="Public Sans ExtraBold"/>
        <a:ea typeface=""/>
        <a:cs typeface=""/>
      </a:majorFont>
      <a:minorFont>
        <a:latin typeface="Public Sans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EP_2022_Template" id="{11ADC2F8-6AC9-4A3E-9EB2-DBE9872521F4}" vid="{6953BA63-F378-47E8-9590-0E131D50D19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50D960BD17A4C84C378FF478A2E91" ma:contentTypeVersion="12" ma:contentTypeDescription="Create a new document." ma:contentTypeScope="" ma:versionID="abaf5234128dc9dcd63764751e7346ee">
  <xsd:schema xmlns:xsd="http://www.w3.org/2001/XMLSchema" xmlns:xs="http://www.w3.org/2001/XMLSchema" xmlns:p="http://schemas.microsoft.com/office/2006/metadata/properties" xmlns:ns3="01d178fc-aace-4d06-8b61-57daa5c7bca1" xmlns:ns4="7d0906d8-2307-4b49-af90-0e8d0ef022af" targetNamespace="http://schemas.microsoft.com/office/2006/metadata/properties" ma:root="true" ma:fieldsID="aec7d74c4f4777c8b04e63455b5a5371" ns3:_="" ns4:_="">
    <xsd:import namespace="01d178fc-aace-4d06-8b61-57daa5c7bca1"/>
    <xsd:import namespace="7d0906d8-2307-4b49-af90-0e8d0ef022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d178fc-aace-4d06-8b61-57daa5c7bc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0906d8-2307-4b49-af90-0e8d0ef022a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335F63-9B84-4AE4-8D43-7AD0932EED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d178fc-aace-4d06-8b61-57daa5c7bca1"/>
    <ds:schemaRef ds:uri="7d0906d8-2307-4b49-af90-0e8d0ef022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69C7F73-FEE2-4E4B-ACC7-AA3296DDA5C6}">
  <ds:schemaRefs>
    <ds:schemaRef ds:uri="http://schemas.openxmlformats.org/package/2006/metadata/core-properties"/>
    <ds:schemaRef ds:uri="http://schemas.microsoft.com/office/2006/documentManagement/types"/>
    <ds:schemaRef ds:uri="01d178fc-aace-4d06-8b61-57daa5c7bca1"/>
    <ds:schemaRef ds:uri="http://purl.org/dc/elements/1.1/"/>
    <ds:schemaRef ds:uri="http://schemas.microsoft.com/office/2006/metadata/properties"/>
    <ds:schemaRef ds:uri="7d0906d8-2307-4b49-af90-0e8d0ef022af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CC5166F-EF6C-48F9-B7F0-9A8285204E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DEEP_2022_PPT_Template</Template>
  <TotalTime>475</TotalTime>
  <Words>249</Words>
  <Application>Microsoft Office PowerPoint</Application>
  <PresentationFormat>Widescreen</PresentationFormat>
  <Paragraphs>61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Public Sans</vt:lpstr>
      <vt:lpstr>Public Sans ExtraBold</vt:lpstr>
      <vt:lpstr>Tw Cen MT</vt:lpstr>
      <vt:lpstr>Wingdings 3</vt:lpstr>
      <vt:lpstr>Master Page</vt:lpstr>
      <vt:lpstr>Connecticut Yankee cask inspection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CTDEEP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Connecticut Yankee cask inspection</dc:title>
  <dc:creator>Michael Firsick</dc:creator>
  <cp:lastModifiedBy>Uldis Vanags</cp:lastModifiedBy>
  <cp:revision>13</cp:revision>
  <dcterms:created xsi:type="dcterms:W3CDTF">2024-10-04T14:54:05Z</dcterms:created>
  <dcterms:modified xsi:type="dcterms:W3CDTF">2024-10-22T20:30:13Z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0x0101004A650D960BD17A4C84C378FF478A2E91</vt:lpwstr>
  </property>
</Properties>
</file>